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Staatliches"/>
      <p:regular r:id="rId25"/>
    </p:embeddedFont>
    <p:embeddedFont>
      <p:font typeface="Montserrat"/>
      <p:regular r:id="rId26"/>
      <p:bold r:id="rId27"/>
      <p:italic r:id="rId28"/>
      <p:boldItalic r:id="rId29"/>
    </p:embeddedFont>
    <p:embeddedFont>
      <p:font typeface="Lato"/>
      <p:regular r:id="rId30"/>
      <p:bold r:id="rId31"/>
      <p:italic r:id="rId32"/>
      <p:boldItalic r:id="rId33"/>
    </p:embeddedFont>
    <p:embeddedFont>
      <p:font typeface="Montserrat Black"/>
      <p:bold r:id="rId34"/>
      <p:boldItalic r:id="rId35"/>
    </p:embeddedFont>
    <p:embeddedFont>
      <p:font typeface="Montserrat Medium"/>
      <p:regular r:id="rId36"/>
      <p:bold r:id="rId37"/>
      <p:italic r:id="rId38"/>
      <p:boldItalic r:id="rId39"/>
    </p:embeddedFont>
    <p:embeddedFont>
      <p:font typeface="Roboto Condensed Light"/>
      <p:regular r:id="rId40"/>
      <p:bold r:id="rId41"/>
      <p:italic r:id="rId42"/>
      <p:boldItalic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6.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8.xml"/><Relationship Id="rId44" Type="http://schemas.openxmlformats.org/officeDocument/2006/relationships/font" Target="fonts/MontserratExtraBold-bold.fntdata"/><Relationship Id="rId21" Type="http://schemas.openxmlformats.org/officeDocument/2006/relationships/slide" Target="slides/slide17.xml"/><Relationship Id="rId43" Type="http://schemas.openxmlformats.org/officeDocument/2006/relationships/font" Target="fonts/RobotoCondensedLight-bold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font" Target="fonts/Staatliches-regular.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35" Type="http://schemas.openxmlformats.org/officeDocument/2006/relationships/font" Target="fonts/MontserratBlack-boldItalic.fntdata"/><Relationship Id="rId12" Type="http://schemas.openxmlformats.org/officeDocument/2006/relationships/slide" Target="slides/slide8.xml"/><Relationship Id="rId34" Type="http://schemas.openxmlformats.org/officeDocument/2006/relationships/font" Target="fonts/MontserratBlack-bold.fntdata"/><Relationship Id="rId15" Type="http://schemas.openxmlformats.org/officeDocument/2006/relationships/slide" Target="slides/slide11.xml"/><Relationship Id="rId37" Type="http://schemas.openxmlformats.org/officeDocument/2006/relationships/font" Target="fonts/MontserratMedium-bold.fntdata"/><Relationship Id="rId14" Type="http://schemas.openxmlformats.org/officeDocument/2006/relationships/slide" Target="slides/slide10.xml"/><Relationship Id="rId36" Type="http://schemas.openxmlformats.org/officeDocument/2006/relationships/font" Target="fonts/MontserratMedium-regular.fntdata"/><Relationship Id="rId17" Type="http://schemas.openxmlformats.org/officeDocument/2006/relationships/slide" Target="slides/slide13.xml"/><Relationship Id="rId39" Type="http://schemas.openxmlformats.org/officeDocument/2006/relationships/font" Target="fonts/MontserratMedium-boldItalic.fntdata"/><Relationship Id="rId16" Type="http://schemas.openxmlformats.org/officeDocument/2006/relationships/slide" Target="slides/slide12.xml"/><Relationship Id="rId38" Type="http://schemas.openxmlformats.org/officeDocument/2006/relationships/font" Target="fonts/Montserrat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fcef7f9bd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fcef7f9bd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03f25f02dd_0_4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03f25f02dd_0_4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03f25f02dd_0_4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03f25f02dd_0_4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3f25f02dd_0_4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3f25f02dd_0_4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56764d710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56764d710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56764d71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56764d710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03f25f02dd_0_4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03f25f02dd_0_4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03f25f02dd_0_4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03f25f02dd_0_4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56764d710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56764d710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56764d71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56764d71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56764d710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56764d710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5f6cd14c6_0_3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5f6cd14c6_0_3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56764d710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56764d710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3e95d87e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03e95d87e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5f6cd14c6_0_3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05f6cd14c6_0_3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0830a883b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0830a883b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3f25f02dd_0_4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3f25f02dd_0_4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3f25f02dd_0_4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3f25f02dd_0_4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03f6bbf5d8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03f6bbf5d8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f25f02dd_0_4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f25f02dd_0_4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91919"/>
        </a:solidFill>
      </p:bgPr>
    </p:bg>
    <p:spTree>
      <p:nvGrpSpPr>
        <p:cNvPr id="8" name="Shape 8"/>
        <p:cNvGrpSpPr/>
        <p:nvPr/>
      </p:nvGrpSpPr>
      <p:grpSpPr>
        <a:xfrm>
          <a:off x="0" y="0"/>
          <a:ext cx="0" cy="0"/>
          <a:chOff x="0" y="0"/>
          <a:chExt cx="0" cy="0"/>
        </a:xfrm>
      </p:grpSpPr>
      <p:sp>
        <p:nvSpPr>
          <p:cNvPr id="9" name="Google Shape;9;p2"/>
          <p:cNvSpPr/>
          <p:nvPr/>
        </p:nvSpPr>
        <p:spPr>
          <a:xfrm>
            <a:off x="45651" y="179812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9754832">
            <a:off x="-565966" y="-30834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6820401" y="4434249"/>
            <a:ext cx="1608509" cy="174242"/>
            <a:chOff x="7696550" y="850149"/>
            <a:chExt cx="1671873" cy="181125"/>
          </a:xfrm>
        </p:grpSpPr>
        <p:sp>
          <p:nvSpPr>
            <p:cNvPr id="12" name="Google Shape;12;p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715095" y="425559"/>
            <a:ext cx="442959" cy="147424"/>
            <a:chOff x="7749438" y="2914107"/>
            <a:chExt cx="268818" cy="89462"/>
          </a:xfrm>
        </p:grpSpPr>
        <p:sp>
          <p:nvSpPr>
            <p:cNvPr id="37" name="Google Shape;37;p2"/>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txBox="1"/>
          <p:nvPr>
            <p:ph type="ctrTitle"/>
          </p:nvPr>
        </p:nvSpPr>
        <p:spPr>
          <a:xfrm>
            <a:off x="3825100" y="1271600"/>
            <a:ext cx="4603800" cy="1847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b="0"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2" name="Google Shape;42;p2"/>
          <p:cNvSpPr txBox="1"/>
          <p:nvPr>
            <p:ph idx="1" type="subTitle"/>
          </p:nvPr>
        </p:nvSpPr>
        <p:spPr>
          <a:xfrm>
            <a:off x="4055875" y="3306200"/>
            <a:ext cx="3939600" cy="327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3" name="Google Shape;43;p2"/>
          <p:cNvGrpSpPr/>
          <p:nvPr/>
        </p:nvGrpSpPr>
        <p:grpSpPr>
          <a:xfrm>
            <a:off x="450425" y="4608500"/>
            <a:ext cx="264675" cy="222000"/>
            <a:chOff x="1858425" y="4612725"/>
            <a:chExt cx="264675" cy="222000"/>
          </a:xfrm>
        </p:grpSpPr>
        <p:cxnSp>
          <p:nvCxnSpPr>
            <p:cNvPr id="44" name="Google Shape;44;p2"/>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5" name="Google Shape;45;p2"/>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6" name="Google Shape;46;p2"/>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7" name="Google Shape;47;p2"/>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_1_1_1">
    <p:bg>
      <p:bgPr>
        <a:solidFill>
          <a:schemeClr val="dk1"/>
        </a:solidFill>
      </p:bgPr>
    </p:bg>
    <p:spTree>
      <p:nvGrpSpPr>
        <p:cNvPr id="185" name="Shape 185"/>
        <p:cNvGrpSpPr/>
        <p:nvPr/>
      </p:nvGrpSpPr>
      <p:grpSpPr>
        <a:xfrm>
          <a:off x="0" y="0"/>
          <a:ext cx="0" cy="0"/>
          <a:chOff x="0" y="0"/>
          <a:chExt cx="0" cy="0"/>
        </a:xfrm>
      </p:grpSpPr>
      <p:sp>
        <p:nvSpPr>
          <p:cNvPr id="186" name="Google Shape;186;p11"/>
          <p:cNvSpPr txBox="1"/>
          <p:nvPr>
            <p:ph type="title"/>
          </p:nvPr>
        </p:nvSpPr>
        <p:spPr>
          <a:xfrm>
            <a:off x="715100" y="447863"/>
            <a:ext cx="734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atin typeface="Montserrat Black"/>
                <a:ea typeface="Montserrat Black"/>
                <a:cs typeface="Montserrat Black"/>
                <a:sym typeface="Montserrat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11"/>
          <p:cNvSpPr txBox="1"/>
          <p:nvPr>
            <p:ph idx="1" type="body"/>
          </p:nvPr>
        </p:nvSpPr>
        <p:spPr>
          <a:xfrm>
            <a:off x="2085898" y="1709825"/>
            <a:ext cx="3337500" cy="26058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rgbClr val="FFFFFF"/>
              </a:buClr>
              <a:buSzPts val="1200"/>
              <a:buChar char="●"/>
              <a:defRPr/>
            </a:lvl1pPr>
            <a:lvl2pPr indent="-304800" lvl="1" marL="914400" rtl="0">
              <a:spcBef>
                <a:spcPts val="0"/>
              </a:spcBef>
              <a:spcAft>
                <a:spcPts val="0"/>
              </a:spcAft>
              <a:buClr>
                <a:srgbClr val="FFFFFF"/>
              </a:buClr>
              <a:buSzPts val="1200"/>
              <a:buChar char="○"/>
              <a:defRPr/>
            </a:lvl2pPr>
            <a:lvl3pPr indent="-304800" lvl="2" marL="1371600" rtl="0">
              <a:spcBef>
                <a:spcPts val="1600"/>
              </a:spcBef>
              <a:spcAft>
                <a:spcPts val="0"/>
              </a:spcAft>
              <a:buClr>
                <a:srgbClr val="FFFFFF"/>
              </a:buClr>
              <a:buSzPts val="1200"/>
              <a:buChar char="■"/>
              <a:defRPr/>
            </a:lvl3pPr>
            <a:lvl4pPr indent="-304800" lvl="3" marL="1828800" rtl="0">
              <a:spcBef>
                <a:spcPts val="1600"/>
              </a:spcBef>
              <a:spcAft>
                <a:spcPts val="0"/>
              </a:spcAft>
              <a:buClr>
                <a:srgbClr val="FFFFFF"/>
              </a:buClr>
              <a:buSzPts val="1200"/>
              <a:buChar char="●"/>
              <a:defRPr/>
            </a:lvl4pPr>
            <a:lvl5pPr indent="-304800" lvl="4" marL="2286000" rtl="0">
              <a:spcBef>
                <a:spcPts val="1600"/>
              </a:spcBef>
              <a:spcAft>
                <a:spcPts val="0"/>
              </a:spcAft>
              <a:buClr>
                <a:srgbClr val="FFFFFF"/>
              </a:buClr>
              <a:buSzPts val="1200"/>
              <a:buChar char="○"/>
              <a:defRPr/>
            </a:lvl5pPr>
            <a:lvl6pPr indent="-304800" lvl="5" marL="2743200" rtl="0">
              <a:spcBef>
                <a:spcPts val="1600"/>
              </a:spcBef>
              <a:spcAft>
                <a:spcPts val="0"/>
              </a:spcAft>
              <a:buClr>
                <a:srgbClr val="FFFFFF"/>
              </a:buClr>
              <a:buSzPts val="1200"/>
              <a:buChar char="■"/>
              <a:defRPr/>
            </a:lvl6pPr>
            <a:lvl7pPr indent="-304800" lvl="6" marL="3200400" rtl="0">
              <a:spcBef>
                <a:spcPts val="1600"/>
              </a:spcBef>
              <a:spcAft>
                <a:spcPts val="0"/>
              </a:spcAft>
              <a:buClr>
                <a:srgbClr val="FFFFFF"/>
              </a:buClr>
              <a:buSzPts val="1200"/>
              <a:buChar char="●"/>
              <a:defRPr/>
            </a:lvl7pPr>
            <a:lvl8pPr indent="-304800" lvl="7" marL="3657600" rtl="0">
              <a:spcBef>
                <a:spcPts val="1600"/>
              </a:spcBef>
              <a:spcAft>
                <a:spcPts val="0"/>
              </a:spcAft>
              <a:buClr>
                <a:srgbClr val="FFFFFF"/>
              </a:buClr>
              <a:buSzPts val="1200"/>
              <a:buChar char="○"/>
              <a:defRPr/>
            </a:lvl8pPr>
            <a:lvl9pPr indent="-304800" lvl="8" marL="4114800" rtl="0">
              <a:spcBef>
                <a:spcPts val="1600"/>
              </a:spcBef>
              <a:spcAft>
                <a:spcPts val="1600"/>
              </a:spcAft>
              <a:buClr>
                <a:srgbClr val="FFFFFF"/>
              </a:buClr>
              <a:buSzPts val="1200"/>
              <a:buChar char="■"/>
              <a:defRPr/>
            </a:lvl9pPr>
          </a:lstStyle>
          <a:p/>
        </p:txBody>
      </p:sp>
      <p:sp>
        <p:nvSpPr>
          <p:cNvPr id="188" name="Google Shape;188;p11"/>
          <p:cNvSpPr/>
          <p:nvPr/>
        </p:nvSpPr>
        <p:spPr>
          <a:xfrm rot="-9754832">
            <a:off x="-2137041" y="-37103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8541400" y="43787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190" name="Google Shape;190;p11"/>
          <p:cNvGrpSpPr/>
          <p:nvPr/>
        </p:nvGrpSpPr>
        <p:grpSpPr>
          <a:xfrm>
            <a:off x="450425" y="4608500"/>
            <a:ext cx="264675" cy="222000"/>
            <a:chOff x="1858425" y="4612725"/>
            <a:chExt cx="264675" cy="222000"/>
          </a:xfrm>
        </p:grpSpPr>
        <p:cxnSp>
          <p:nvCxnSpPr>
            <p:cNvPr id="191" name="Google Shape;191;p11"/>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92" name="Google Shape;192;p11"/>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93" name="Google Shape;193;p11"/>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94" name="Google Shape;194;p11"/>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bg>
      <p:bgPr>
        <a:solidFill>
          <a:schemeClr val="dk1"/>
        </a:solidFill>
      </p:bgPr>
    </p:bg>
    <p:spTree>
      <p:nvGrpSpPr>
        <p:cNvPr id="195" name="Shape 195"/>
        <p:cNvGrpSpPr/>
        <p:nvPr/>
      </p:nvGrpSpPr>
      <p:grpSpPr>
        <a:xfrm>
          <a:off x="0" y="0"/>
          <a:ext cx="0" cy="0"/>
          <a:chOff x="0" y="0"/>
          <a:chExt cx="0" cy="0"/>
        </a:xfrm>
      </p:grpSpPr>
      <p:sp>
        <p:nvSpPr>
          <p:cNvPr id="196" name="Google Shape;196;p12"/>
          <p:cNvSpPr txBox="1"/>
          <p:nvPr>
            <p:ph hasCustomPrompt="1" type="title"/>
          </p:nvPr>
        </p:nvSpPr>
        <p:spPr>
          <a:xfrm>
            <a:off x="1390250" y="2273800"/>
            <a:ext cx="6389700" cy="9729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7" name="Google Shape;197;p12"/>
          <p:cNvSpPr txBox="1"/>
          <p:nvPr>
            <p:ph idx="1" type="body"/>
          </p:nvPr>
        </p:nvSpPr>
        <p:spPr>
          <a:xfrm>
            <a:off x="2216025" y="3605125"/>
            <a:ext cx="4861500" cy="4551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solidFill>
                  <a:schemeClr val="dk1"/>
                </a:solidFill>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98" name="Google Shape;198;p12"/>
          <p:cNvSpPr/>
          <p:nvPr/>
        </p:nvSpPr>
        <p:spPr>
          <a:xfrm flipH="1" rot="9798871">
            <a:off x="-1267451" y="-3724861"/>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flipH="1" rot="9798836">
            <a:off x="-1469982" y="-4562832"/>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2"/>
          <p:cNvGrpSpPr/>
          <p:nvPr/>
        </p:nvGrpSpPr>
        <p:grpSpPr>
          <a:xfrm>
            <a:off x="652226" y="4608499"/>
            <a:ext cx="1608509" cy="174242"/>
            <a:chOff x="7696550" y="850149"/>
            <a:chExt cx="1671873" cy="181125"/>
          </a:xfrm>
        </p:grpSpPr>
        <p:sp>
          <p:nvSpPr>
            <p:cNvPr id="201" name="Google Shape;201;p1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2"/>
          <p:cNvGrpSpPr/>
          <p:nvPr/>
        </p:nvGrpSpPr>
        <p:grpSpPr>
          <a:xfrm flipH="1">
            <a:off x="6221176" y="1600099"/>
            <a:ext cx="1608509" cy="174242"/>
            <a:chOff x="7696550" y="850149"/>
            <a:chExt cx="1671873" cy="181125"/>
          </a:xfrm>
        </p:grpSpPr>
        <p:sp>
          <p:nvSpPr>
            <p:cNvPr id="226" name="Google Shape;226;p12"/>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2"/>
          <p:cNvGrpSpPr/>
          <p:nvPr/>
        </p:nvGrpSpPr>
        <p:grpSpPr>
          <a:xfrm rot="5400000">
            <a:off x="8207432" y="4463684"/>
            <a:ext cx="442959" cy="147424"/>
            <a:chOff x="7749438" y="2914107"/>
            <a:chExt cx="268818" cy="89462"/>
          </a:xfrm>
        </p:grpSpPr>
        <p:sp>
          <p:nvSpPr>
            <p:cNvPr id="251" name="Google Shape;251;p12"/>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55" name="Shape 2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2_1_1_3">
    <p:bg>
      <p:bgPr>
        <a:solidFill>
          <a:srgbClr val="191919"/>
        </a:solidFill>
      </p:bgPr>
    </p:bg>
    <p:spTree>
      <p:nvGrpSpPr>
        <p:cNvPr id="256" name="Shape 256"/>
        <p:cNvGrpSpPr/>
        <p:nvPr/>
      </p:nvGrpSpPr>
      <p:grpSpPr>
        <a:xfrm>
          <a:off x="0" y="0"/>
          <a:ext cx="0" cy="0"/>
          <a:chOff x="0" y="0"/>
          <a:chExt cx="0" cy="0"/>
        </a:xfrm>
      </p:grpSpPr>
      <p:sp>
        <p:nvSpPr>
          <p:cNvPr id="257" name="Google Shape;257;p14"/>
          <p:cNvSpPr txBox="1"/>
          <p:nvPr>
            <p:ph idx="1" type="subTitle"/>
          </p:nvPr>
        </p:nvSpPr>
        <p:spPr>
          <a:xfrm flipH="1">
            <a:off x="4195600" y="3721850"/>
            <a:ext cx="37677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8" name="Google Shape;258;p14"/>
          <p:cNvSpPr txBox="1"/>
          <p:nvPr>
            <p:ph type="ctrTitle"/>
          </p:nvPr>
        </p:nvSpPr>
        <p:spPr>
          <a:xfrm flipH="1">
            <a:off x="4408025" y="2398661"/>
            <a:ext cx="33429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9" name="Google Shape;259;p14"/>
          <p:cNvSpPr txBox="1"/>
          <p:nvPr>
            <p:ph hasCustomPrompt="1" idx="2" type="title"/>
          </p:nvPr>
        </p:nvSpPr>
        <p:spPr>
          <a:xfrm>
            <a:off x="5224336" y="1653725"/>
            <a:ext cx="17103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260" name="Google Shape;260;p14"/>
          <p:cNvSpPr/>
          <p:nvPr/>
        </p:nvSpPr>
        <p:spPr>
          <a:xfrm flipH="1" rot="9896308">
            <a:off x="-973668" y="-28141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1820357">
            <a:off x="-188012" y="1800218"/>
            <a:ext cx="9902804" cy="6328393"/>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262" name="Google Shape;262;p14"/>
          <p:cNvSpPr/>
          <p:nvPr/>
        </p:nvSpPr>
        <p:spPr>
          <a:xfrm rot="1820357">
            <a:off x="-190436" y="2114393"/>
            <a:ext cx="9902804" cy="6328393"/>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grpSp>
        <p:nvGrpSpPr>
          <p:cNvPr id="263" name="Google Shape;263;p14"/>
          <p:cNvGrpSpPr/>
          <p:nvPr/>
        </p:nvGrpSpPr>
        <p:grpSpPr>
          <a:xfrm rot="-10390200">
            <a:off x="8080598" y="2378663"/>
            <a:ext cx="382628" cy="285530"/>
            <a:chOff x="8730655" y="2307484"/>
            <a:chExt cx="275279" cy="205420"/>
          </a:xfrm>
        </p:grpSpPr>
        <p:sp>
          <p:nvSpPr>
            <p:cNvPr id="264" name="Google Shape;264;p14"/>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4"/>
          <p:cNvGrpSpPr/>
          <p:nvPr/>
        </p:nvGrpSpPr>
        <p:grpSpPr>
          <a:xfrm>
            <a:off x="450425" y="1913425"/>
            <a:ext cx="264675" cy="222000"/>
            <a:chOff x="1858425" y="4612725"/>
            <a:chExt cx="264675" cy="222000"/>
          </a:xfrm>
        </p:grpSpPr>
        <p:cxnSp>
          <p:nvCxnSpPr>
            <p:cNvPr id="267" name="Google Shape;267;p14"/>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68" name="Google Shape;268;p14"/>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69" name="Google Shape;269;p14"/>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70" name="Google Shape;270;p14"/>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_2_1_1_1">
    <p:bg>
      <p:bgPr>
        <a:solidFill>
          <a:srgbClr val="191919"/>
        </a:solidFill>
      </p:bgPr>
    </p:bg>
    <p:spTree>
      <p:nvGrpSpPr>
        <p:cNvPr id="271" name="Shape 271"/>
        <p:cNvGrpSpPr/>
        <p:nvPr/>
      </p:nvGrpSpPr>
      <p:grpSpPr>
        <a:xfrm>
          <a:off x="0" y="0"/>
          <a:ext cx="0" cy="0"/>
          <a:chOff x="0" y="0"/>
          <a:chExt cx="0" cy="0"/>
        </a:xfrm>
      </p:grpSpPr>
      <p:sp>
        <p:nvSpPr>
          <p:cNvPr id="272" name="Google Shape;272;p15"/>
          <p:cNvSpPr/>
          <p:nvPr/>
        </p:nvSpPr>
        <p:spPr>
          <a:xfrm rot="-9896308">
            <a:off x="-2102733" y="-3025456"/>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rot="-9896308">
            <a:off x="-1724031" y="-34175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rot="-2054832">
            <a:off x="238711" y="1310042"/>
            <a:ext cx="10107722" cy="6762320"/>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275" name="Google Shape;275;p15"/>
          <p:cNvSpPr/>
          <p:nvPr/>
        </p:nvSpPr>
        <p:spPr>
          <a:xfrm flipH="1" rot="-2054832">
            <a:off x="287021" y="1622221"/>
            <a:ext cx="10107722" cy="6762320"/>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276" name="Google Shape;276;p15"/>
          <p:cNvSpPr txBox="1"/>
          <p:nvPr>
            <p:ph idx="1" type="subTitle"/>
          </p:nvPr>
        </p:nvSpPr>
        <p:spPr>
          <a:xfrm flipH="1">
            <a:off x="715125" y="3442975"/>
            <a:ext cx="37677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7" name="Google Shape;277;p15"/>
          <p:cNvSpPr txBox="1"/>
          <p:nvPr>
            <p:ph type="ctrTitle"/>
          </p:nvPr>
        </p:nvSpPr>
        <p:spPr>
          <a:xfrm flipH="1">
            <a:off x="927525" y="2128086"/>
            <a:ext cx="33429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8" name="Google Shape;278;p15"/>
          <p:cNvSpPr txBox="1"/>
          <p:nvPr>
            <p:ph hasCustomPrompt="1" idx="2" type="title"/>
          </p:nvPr>
        </p:nvSpPr>
        <p:spPr>
          <a:xfrm>
            <a:off x="1713061" y="1375375"/>
            <a:ext cx="17103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grpSp>
        <p:nvGrpSpPr>
          <p:cNvPr id="279" name="Google Shape;279;p15"/>
          <p:cNvGrpSpPr/>
          <p:nvPr/>
        </p:nvGrpSpPr>
        <p:grpSpPr>
          <a:xfrm>
            <a:off x="4671195" y="1406634"/>
            <a:ext cx="442959" cy="147424"/>
            <a:chOff x="7749438" y="2914107"/>
            <a:chExt cx="268818" cy="89462"/>
          </a:xfrm>
        </p:grpSpPr>
        <p:sp>
          <p:nvSpPr>
            <p:cNvPr id="280" name="Google Shape;280;p1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5"/>
          <p:cNvGrpSpPr/>
          <p:nvPr/>
        </p:nvGrpSpPr>
        <p:grpSpPr>
          <a:xfrm>
            <a:off x="8164225" y="1554050"/>
            <a:ext cx="264675" cy="222000"/>
            <a:chOff x="1858425" y="4612725"/>
            <a:chExt cx="264675" cy="222000"/>
          </a:xfrm>
        </p:grpSpPr>
        <p:cxnSp>
          <p:nvCxnSpPr>
            <p:cNvPr id="285" name="Google Shape;285;p15"/>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86" name="Google Shape;286;p15"/>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87" name="Google Shape;287;p15"/>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288" name="Google Shape;288;p15"/>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_2_1_1_2">
    <p:bg>
      <p:bgPr>
        <a:solidFill>
          <a:srgbClr val="191919"/>
        </a:solidFill>
      </p:bgPr>
    </p:bg>
    <p:spTree>
      <p:nvGrpSpPr>
        <p:cNvPr id="289" name="Shape 289"/>
        <p:cNvGrpSpPr/>
        <p:nvPr/>
      </p:nvGrpSpPr>
      <p:grpSpPr>
        <a:xfrm>
          <a:off x="0" y="0"/>
          <a:ext cx="0" cy="0"/>
          <a:chOff x="0" y="0"/>
          <a:chExt cx="0" cy="0"/>
        </a:xfrm>
      </p:grpSpPr>
      <p:sp>
        <p:nvSpPr>
          <p:cNvPr id="290" name="Google Shape;290;p16"/>
          <p:cNvSpPr/>
          <p:nvPr/>
        </p:nvSpPr>
        <p:spPr>
          <a:xfrm flipH="1" rot="-903692">
            <a:off x="-2259708" y="2435761"/>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flipH="1" rot="-903692">
            <a:off x="-1881006" y="2827827"/>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flipH="1" rot="8946134">
            <a:off x="-1289549" y="-3224604"/>
            <a:ext cx="11077274" cy="7349334"/>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293" name="Google Shape;293;p16"/>
          <p:cNvSpPr/>
          <p:nvPr/>
        </p:nvSpPr>
        <p:spPr>
          <a:xfrm flipH="1" rot="8946134">
            <a:off x="-1344503" y="-3536783"/>
            <a:ext cx="11077274" cy="7349334"/>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294" name="Google Shape;294;p16"/>
          <p:cNvSpPr txBox="1"/>
          <p:nvPr>
            <p:ph idx="1" type="subTitle"/>
          </p:nvPr>
        </p:nvSpPr>
        <p:spPr>
          <a:xfrm flipH="1">
            <a:off x="4151450" y="3247450"/>
            <a:ext cx="37677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5" name="Google Shape;295;p16"/>
          <p:cNvSpPr txBox="1"/>
          <p:nvPr>
            <p:ph type="ctrTitle"/>
          </p:nvPr>
        </p:nvSpPr>
        <p:spPr>
          <a:xfrm flipH="1">
            <a:off x="4363875" y="1925736"/>
            <a:ext cx="33429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6" name="Google Shape;296;p16"/>
          <p:cNvSpPr txBox="1"/>
          <p:nvPr>
            <p:ph hasCustomPrompt="1" idx="2" type="title"/>
          </p:nvPr>
        </p:nvSpPr>
        <p:spPr>
          <a:xfrm>
            <a:off x="5180161" y="1169075"/>
            <a:ext cx="17103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grpSp>
        <p:nvGrpSpPr>
          <p:cNvPr id="297" name="Google Shape;297;p16"/>
          <p:cNvGrpSpPr/>
          <p:nvPr/>
        </p:nvGrpSpPr>
        <p:grpSpPr>
          <a:xfrm flipH="1" rot="10390200">
            <a:off x="7722398" y="1134988"/>
            <a:ext cx="382628" cy="285530"/>
            <a:chOff x="8730655" y="2307484"/>
            <a:chExt cx="275279" cy="205420"/>
          </a:xfrm>
        </p:grpSpPr>
        <p:sp>
          <p:nvSpPr>
            <p:cNvPr id="298" name="Google Shape;298;p16"/>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6"/>
          <p:cNvGrpSpPr/>
          <p:nvPr/>
        </p:nvGrpSpPr>
        <p:grpSpPr>
          <a:xfrm rot="5400000">
            <a:off x="175557" y="2960659"/>
            <a:ext cx="442959" cy="147424"/>
            <a:chOff x="7749438" y="2914107"/>
            <a:chExt cx="268818" cy="89462"/>
          </a:xfrm>
        </p:grpSpPr>
        <p:sp>
          <p:nvSpPr>
            <p:cNvPr id="301" name="Google Shape;301;p1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_2">
    <p:bg>
      <p:bgPr>
        <a:solidFill>
          <a:srgbClr val="191919"/>
        </a:solidFill>
      </p:bgPr>
    </p:bg>
    <p:spTree>
      <p:nvGrpSpPr>
        <p:cNvPr id="305" name="Shape 305"/>
        <p:cNvGrpSpPr/>
        <p:nvPr/>
      </p:nvGrpSpPr>
      <p:grpSpPr>
        <a:xfrm>
          <a:off x="0" y="0"/>
          <a:ext cx="0" cy="0"/>
          <a:chOff x="0" y="0"/>
          <a:chExt cx="0" cy="0"/>
        </a:xfrm>
      </p:grpSpPr>
      <p:sp>
        <p:nvSpPr>
          <p:cNvPr id="306" name="Google Shape;306;p17"/>
          <p:cNvSpPr/>
          <p:nvPr/>
        </p:nvSpPr>
        <p:spPr>
          <a:xfrm rot="1001129">
            <a:off x="-1120601" y="1396587"/>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rot="1001164">
            <a:off x="-1323132" y="1930671"/>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txBox="1"/>
          <p:nvPr>
            <p:ph type="title"/>
          </p:nvPr>
        </p:nvSpPr>
        <p:spPr>
          <a:xfrm>
            <a:off x="715100" y="447485"/>
            <a:ext cx="7315200" cy="723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9" name="Google Shape;309;p17"/>
          <p:cNvSpPr txBox="1"/>
          <p:nvPr>
            <p:ph hasCustomPrompt="1" idx="2" type="title"/>
          </p:nvPr>
        </p:nvSpPr>
        <p:spPr>
          <a:xfrm>
            <a:off x="2951038" y="1688367"/>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310" name="Google Shape;310;p17"/>
          <p:cNvSpPr txBox="1"/>
          <p:nvPr>
            <p:ph hasCustomPrompt="1" idx="3" type="title"/>
          </p:nvPr>
        </p:nvSpPr>
        <p:spPr>
          <a:xfrm>
            <a:off x="1327477" y="1300550"/>
            <a:ext cx="8817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311" name="Google Shape;311;p17"/>
          <p:cNvSpPr txBox="1"/>
          <p:nvPr>
            <p:ph hasCustomPrompt="1" idx="4" type="title"/>
          </p:nvPr>
        </p:nvSpPr>
        <p:spPr>
          <a:xfrm>
            <a:off x="6634179" y="2460977"/>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312" name="Google Shape;312;p17"/>
          <p:cNvSpPr txBox="1"/>
          <p:nvPr>
            <p:ph hasCustomPrompt="1" idx="5" type="title"/>
          </p:nvPr>
        </p:nvSpPr>
        <p:spPr>
          <a:xfrm>
            <a:off x="4792621" y="2068600"/>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313" name="Google Shape;313;p17"/>
          <p:cNvSpPr txBox="1"/>
          <p:nvPr>
            <p:ph idx="1" type="subTitle"/>
          </p:nvPr>
        </p:nvSpPr>
        <p:spPr>
          <a:xfrm>
            <a:off x="972455" y="1989050"/>
            <a:ext cx="1645800" cy="45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1600"/>
              </a:spcBef>
              <a:spcAft>
                <a:spcPts val="1600"/>
              </a:spcAft>
              <a:buNone/>
              <a:defRPr sz="1600">
                <a:solidFill>
                  <a:schemeClr val="dk2"/>
                </a:solidFill>
                <a:latin typeface="Montserrat Medium"/>
                <a:ea typeface="Montserrat Medium"/>
                <a:cs typeface="Montserrat Medium"/>
                <a:sym typeface="Montserrat Medium"/>
              </a:defRPr>
            </a:lvl9pPr>
          </a:lstStyle>
          <a:p/>
        </p:txBody>
      </p:sp>
      <p:sp>
        <p:nvSpPr>
          <p:cNvPr id="314" name="Google Shape;314;p17"/>
          <p:cNvSpPr txBox="1"/>
          <p:nvPr>
            <p:ph idx="6" type="subTitle"/>
          </p:nvPr>
        </p:nvSpPr>
        <p:spPr>
          <a:xfrm>
            <a:off x="2813938" y="2384362"/>
            <a:ext cx="1645800" cy="45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1600"/>
              </a:spcBef>
              <a:spcAft>
                <a:spcPts val="1600"/>
              </a:spcAft>
              <a:buNone/>
              <a:defRPr sz="1600">
                <a:solidFill>
                  <a:schemeClr val="dk2"/>
                </a:solidFill>
                <a:latin typeface="Montserrat Medium"/>
                <a:ea typeface="Montserrat Medium"/>
                <a:cs typeface="Montserrat Medium"/>
                <a:sym typeface="Montserrat Medium"/>
              </a:defRPr>
            </a:lvl9pPr>
          </a:lstStyle>
          <a:p/>
        </p:txBody>
      </p:sp>
      <p:sp>
        <p:nvSpPr>
          <p:cNvPr id="315" name="Google Shape;315;p17"/>
          <p:cNvSpPr txBox="1"/>
          <p:nvPr>
            <p:ph idx="7" type="subTitle"/>
          </p:nvPr>
        </p:nvSpPr>
        <p:spPr>
          <a:xfrm>
            <a:off x="4655521" y="2770212"/>
            <a:ext cx="1645800" cy="45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1600"/>
              </a:spcBef>
              <a:spcAft>
                <a:spcPts val="1600"/>
              </a:spcAft>
              <a:buNone/>
              <a:defRPr sz="1600">
                <a:solidFill>
                  <a:schemeClr val="dk2"/>
                </a:solidFill>
                <a:latin typeface="Montserrat Medium"/>
                <a:ea typeface="Montserrat Medium"/>
                <a:cs typeface="Montserrat Medium"/>
                <a:sym typeface="Montserrat Medium"/>
              </a:defRPr>
            </a:lvl9pPr>
          </a:lstStyle>
          <a:p/>
        </p:txBody>
      </p:sp>
      <p:sp>
        <p:nvSpPr>
          <p:cNvPr id="316" name="Google Shape;316;p17"/>
          <p:cNvSpPr txBox="1"/>
          <p:nvPr>
            <p:ph idx="8" type="subTitle"/>
          </p:nvPr>
        </p:nvSpPr>
        <p:spPr>
          <a:xfrm>
            <a:off x="6497079" y="3156475"/>
            <a:ext cx="1645800" cy="457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160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1600"/>
              </a:spcBef>
              <a:spcAft>
                <a:spcPts val="1600"/>
              </a:spcAft>
              <a:buNone/>
              <a:defRPr sz="1600">
                <a:solidFill>
                  <a:schemeClr val="dk2"/>
                </a:solidFill>
                <a:latin typeface="Montserrat Medium"/>
                <a:ea typeface="Montserrat Medium"/>
                <a:cs typeface="Montserrat Medium"/>
                <a:sym typeface="Montserrat Medium"/>
              </a:defRPr>
            </a:lvl9pPr>
          </a:lstStyle>
          <a:p/>
        </p:txBody>
      </p:sp>
      <p:sp>
        <p:nvSpPr>
          <p:cNvPr id="317" name="Google Shape;317;p17"/>
          <p:cNvSpPr txBox="1"/>
          <p:nvPr>
            <p:ph idx="9" type="subTitle"/>
          </p:nvPr>
        </p:nvSpPr>
        <p:spPr>
          <a:xfrm>
            <a:off x="972455" y="2357857"/>
            <a:ext cx="16458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18" name="Google Shape;318;p17"/>
          <p:cNvSpPr txBox="1"/>
          <p:nvPr>
            <p:ph idx="13" type="subTitle"/>
          </p:nvPr>
        </p:nvSpPr>
        <p:spPr>
          <a:xfrm>
            <a:off x="2813963" y="2754670"/>
            <a:ext cx="16458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19" name="Google Shape;319;p17"/>
          <p:cNvSpPr txBox="1"/>
          <p:nvPr>
            <p:ph idx="14" type="subTitle"/>
          </p:nvPr>
        </p:nvSpPr>
        <p:spPr>
          <a:xfrm>
            <a:off x="4655521" y="3139045"/>
            <a:ext cx="16458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320" name="Google Shape;320;p17"/>
          <p:cNvSpPr txBox="1"/>
          <p:nvPr>
            <p:ph idx="15" type="subTitle"/>
          </p:nvPr>
        </p:nvSpPr>
        <p:spPr>
          <a:xfrm>
            <a:off x="6497079" y="3526757"/>
            <a:ext cx="1645800" cy="83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grpSp>
        <p:nvGrpSpPr>
          <p:cNvPr id="321" name="Google Shape;321;p17"/>
          <p:cNvGrpSpPr/>
          <p:nvPr/>
        </p:nvGrpSpPr>
        <p:grpSpPr>
          <a:xfrm rot="5400000">
            <a:off x="7691340" y="1363421"/>
            <a:ext cx="2148655" cy="84630"/>
            <a:chOff x="1593183" y="4904561"/>
            <a:chExt cx="3994524" cy="157335"/>
          </a:xfrm>
        </p:grpSpPr>
        <p:sp>
          <p:nvSpPr>
            <p:cNvPr id="322" name="Google Shape;322;p17"/>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a:off x="450425" y="3363975"/>
            <a:ext cx="264675" cy="222000"/>
            <a:chOff x="1858425" y="4612725"/>
            <a:chExt cx="264675" cy="222000"/>
          </a:xfrm>
        </p:grpSpPr>
        <p:cxnSp>
          <p:nvCxnSpPr>
            <p:cNvPr id="331" name="Google Shape;331;p17"/>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32" name="Google Shape;332;p17"/>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33" name="Google Shape;333;p17"/>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34" name="Google Shape;334;p17"/>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3_1_1_1_1">
    <p:bg>
      <p:bgPr>
        <a:solidFill>
          <a:schemeClr val="dk1"/>
        </a:solidFill>
      </p:bgPr>
    </p:bg>
    <p:spTree>
      <p:nvGrpSpPr>
        <p:cNvPr id="335" name="Shape 335"/>
        <p:cNvGrpSpPr/>
        <p:nvPr/>
      </p:nvGrpSpPr>
      <p:grpSpPr>
        <a:xfrm>
          <a:off x="0" y="0"/>
          <a:ext cx="0" cy="0"/>
          <a:chOff x="0" y="0"/>
          <a:chExt cx="0" cy="0"/>
        </a:xfrm>
      </p:grpSpPr>
      <p:sp>
        <p:nvSpPr>
          <p:cNvPr id="336" name="Google Shape;336;p18"/>
          <p:cNvSpPr txBox="1"/>
          <p:nvPr>
            <p:ph type="title"/>
          </p:nvPr>
        </p:nvSpPr>
        <p:spPr>
          <a:xfrm>
            <a:off x="715100" y="438225"/>
            <a:ext cx="795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sp>
        <p:nvSpPr>
          <p:cNvPr id="337" name="Google Shape;337;p18"/>
          <p:cNvSpPr/>
          <p:nvPr/>
        </p:nvSpPr>
        <p:spPr>
          <a:xfrm flipH="1" rot="-1171552">
            <a:off x="-1394101" y="2786036"/>
            <a:ext cx="11932204" cy="6058874"/>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8"/>
          <p:cNvGrpSpPr/>
          <p:nvPr/>
        </p:nvGrpSpPr>
        <p:grpSpPr>
          <a:xfrm>
            <a:off x="2170776" y="4434249"/>
            <a:ext cx="1608509" cy="174242"/>
            <a:chOff x="7696550" y="850149"/>
            <a:chExt cx="1671873" cy="181125"/>
          </a:xfrm>
        </p:grpSpPr>
        <p:sp>
          <p:nvSpPr>
            <p:cNvPr id="339" name="Google Shape;339;p18"/>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18"/>
          <p:cNvGrpSpPr/>
          <p:nvPr/>
        </p:nvGrpSpPr>
        <p:grpSpPr>
          <a:xfrm>
            <a:off x="8428900" y="313000"/>
            <a:ext cx="264675" cy="222000"/>
            <a:chOff x="1858425" y="4612725"/>
            <a:chExt cx="264675" cy="222000"/>
          </a:xfrm>
        </p:grpSpPr>
        <p:cxnSp>
          <p:nvCxnSpPr>
            <p:cNvPr id="364" name="Google Shape;364;p18"/>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65" name="Google Shape;365;p18"/>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66" name="Google Shape;366;p18"/>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67" name="Google Shape;367;p18"/>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_2_1">
    <p:bg>
      <p:bgPr>
        <a:solidFill>
          <a:schemeClr val="dk1"/>
        </a:solidFill>
      </p:bgPr>
    </p:bg>
    <p:spTree>
      <p:nvGrpSpPr>
        <p:cNvPr id="368" name="Shape 368"/>
        <p:cNvGrpSpPr/>
        <p:nvPr/>
      </p:nvGrpSpPr>
      <p:grpSpPr>
        <a:xfrm>
          <a:off x="0" y="0"/>
          <a:ext cx="0" cy="0"/>
          <a:chOff x="0" y="0"/>
          <a:chExt cx="0" cy="0"/>
        </a:xfrm>
      </p:grpSpPr>
      <p:sp>
        <p:nvSpPr>
          <p:cNvPr id="369" name="Google Shape;369;p19"/>
          <p:cNvSpPr/>
          <p:nvPr/>
        </p:nvSpPr>
        <p:spPr>
          <a:xfrm flipH="1" rot="-1001164">
            <a:off x="-2600357" y="1683168"/>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9"/>
          <p:cNvGrpSpPr/>
          <p:nvPr/>
        </p:nvGrpSpPr>
        <p:grpSpPr>
          <a:xfrm>
            <a:off x="272145" y="3121509"/>
            <a:ext cx="442959" cy="147424"/>
            <a:chOff x="7749438" y="2914107"/>
            <a:chExt cx="268818" cy="89462"/>
          </a:xfrm>
        </p:grpSpPr>
        <p:sp>
          <p:nvSpPr>
            <p:cNvPr id="371" name="Google Shape;371;p19"/>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9"/>
          <p:cNvSpPr txBox="1"/>
          <p:nvPr>
            <p:ph type="title"/>
          </p:nvPr>
        </p:nvSpPr>
        <p:spPr>
          <a:xfrm>
            <a:off x="715100" y="44394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grpSp>
        <p:nvGrpSpPr>
          <p:cNvPr id="376" name="Google Shape;376;p19"/>
          <p:cNvGrpSpPr/>
          <p:nvPr/>
        </p:nvGrpSpPr>
        <p:grpSpPr>
          <a:xfrm>
            <a:off x="2986925" y="4608500"/>
            <a:ext cx="264675" cy="222000"/>
            <a:chOff x="1858425" y="4612725"/>
            <a:chExt cx="264675" cy="222000"/>
          </a:xfrm>
        </p:grpSpPr>
        <p:cxnSp>
          <p:nvCxnSpPr>
            <p:cNvPr id="377" name="Google Shape;377;p19"/>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78" name="Google Shape;378;p19"/>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79" name="Google Shape;379;p19"/>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380" name="Google Shape;380;p19"/>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_2_1">
    <p:bg>
      <p:bgPr>
        <a:solidFill>
          <a:schemeClr val="dk1"/>
        </a:solidFill>
      </p:bgPr>
    </p:bg>
    <p:spTree>
      <p:nvGrpSpPr>
        <p:cNvPr id="381" name="Shape 381"/>
        <p:cNvGrpSpPr/>
        <p:nvPr/>
      </p:nvGrpSpPr>
      <p:grpSpPr>
        <a:xfrm>
          <a:off x="0" y="0"/>
          <a:ext cx="0" cy="0"/>
          <a:chOff x="0" y="0"/>
          <a:chExt cx="0" cy="0"/>
        </a:xfrm>
      </p:grpSpPr>
      <p:sp>
        <p:nvSpPr>
          <p:cNvPr id="382" name="Google Shape;382;p20"/>
          <p:cNvSpPr/>
          <p:nvPr/>
        </p:nvSpPr>
        <p:spPr>
          <a:xfrm flipH="1" rot="67">
            <a:off x="-5941624" y="1672709"/>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rot="-8674203">
            <a:off x="-1518991" y="-5974516"/>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5003100" y="404450"/>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5" name="Google Shape;385;p20"/>
          <p:cNvSpPr txBox="1"/>
          <p:nvPr>
            <p:ph type="title"/>
          </p:nvPr>
        </p:nvSpPr>
        <p:spPr>
          <a:xfrm>
            <a:off x="715100" y="44394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grpSp>
        <p:nvGrpSpPr>
          <p:cNvPr id="386" name="Google Shape;386;p20"/>
          <p:cNvGrpSpPr/>
          <p:nvPr/>
        </p:nvGrpSpPr>
        <p:grpSpPr>
          <a:xfrm rot="5400000">
            <a:off x="8207432" y="4463684"/>
            <a:ext cx="442959" cy="147424"/>
            <a:chOff x="7749438" y="2914107"/>
            <a:chExt cx="268818" cy="89462"/>
          </a:xfrm>
        </p:grpSpPr>
        <p:sp>
          <p:nvSpPr>
            <p:cNvPr id="387" name="Google Shape;387;p20"/>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_2_1_1">
    <p:bg>
      <p:bgPr>
        <a:solidFill>
          <a:srgbClr val="191919"/>
        </a:solidFill>
      </p:bgPr>
    </p:bg>
    <p:spTree>
      <p:nvGrpSpPr>
        <p:cNvPr id="48" name="Shape 48"/>
        <p:cNvGrpSpPr/>
        <p:nvPr/>
      </p:nvGrpSpPr>
      <p:grpSpPr>
        <a:xfrm>
          <a:off x="0" y="0"/>
          <a:ext cx="0" cy="0"/>
          <a:chOff x="0" y="0"/>
          <a:chExt cx="0" cy="0"/>
        </a:xfrm>
      </p:grpSpPr>
      <p:sp>
        <p:nvSpPr>
          <p:cNvPr id="49" name="Google Shape;49;p3"/>
          <p:cNvSpPr/>
          <p:nvPr/>
        </p:nvSpPr>
        <p:spPr>
          <a:xfrm flipH="1" rot="9896308">
            <a:off x="-738006" y="-3076956"/>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rot="9896308">
            <a:off x="-1116708" y="-3469022"/>
            <a:ext cx="11932163" cy="6058885"/>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2573094">
            <a:off x="-3304311" y="2346744"/>
            <a:ext cx="8358612" cy="5717632"/>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52" name="Google Shape;52;p3"/>
          <p:cNvSpPr/>
          <p:nvPr/>
        </p:nvSpPr>
        <p:spPr>
          <a:xfrm rot="2573094">
            <a:off x="-3339722" y="2658923"/>
            <a:ext cx="8358612" cy="5717632"/>
          </a:xfrm>
          <a:custGeom>
            <a:rect b="b" l="l" r="r" t="t"/>
            <a:pathLst>
              <a:path extrusionOk="0" h="228681" w="334309">
                <a:moveTo>
                  <a:pt x="334156" y="14820"/>
                </a:moveTo>
                <a:cubicBezTo>
                  <a:pt x="337625" y="5289"/>
                  <a:pt x="281271" y="-7695"/>
                  <a:pt x="258147" y="5825"/>
                </a:cubicBezTo>
                <a:cubicBezTo>
                  <a:pt x="235023" y="19345"/>
                  <a:pt x="220970" y="78400"/>
                  <a:pt x="195411" y="95938"/>
                </a:cubicBezTo>
                <a:cubicBezTo>
                  <a:pt x="169852" y="113477"/>
                  <a:pt x="132599" y="105125"/>
                  <a:pt x="104792" y="111056"/>
                </a:cubicBezTo>
                <a:cubicBezTo>
                  <a:pt x="76985" y="116987"/>
                  <a:pt x="45507" y="126646"/>
                  <a:pt x="28569" y="131525"/>
                </a:cubicBezTo>
                <a:cubicBezTo>
                  <a:pt x="11631" y="136404"/>
                  <a:pt x="6720" y="135873"/>
                  <a:pt x="3164" y="140332"/>
                </a:cubicBezTo>
                <a:cubicBezTo>
                  <a:pt x="-392" y="144791"/>
                  <a:pt x="-3036" y="143607"/>
                  <a:pt x="7231" y="158279"/>
                </a:cubicBezTo>
                <a:cubicBezTo>
                  <a:pt x="17498" y="172951"/>
                  <a:pt x="31876" y="233575"/>
                  <a:pt x="64766" y="228365"/>
                </a:cubicBezTo>
                <a:cubicBezTo>
                  <a:pt x="97656" y="223155"/>
                  <a:pt x="175808" y="154576"/>
                  <a:pt x="204569" y="127017"/>
                </a:cubicBezTo>
                <a:cubicBezTo>
                  <a:pt x="233331" y="99458"/>
                  <a:pt x="215737" y="81709"/>
                  <a:pt x="237335" y="63009"/>
                </a:cubicBezTo>
                <a:cubicBezTo>
                  <a:pt x="258933" y="44310"/>
                  <a:pt x="330687" y="24351"/>
                  <a:pt x="334156" y="14820"/>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53" name="Google Shape;53;p3"/>
          <p:cNvSpPr txBox="1"/>
          <p:nvPr>
            <p:ph idx="1" type="subTitle"/>
          </p:nvPr>
        </p:nvSpPr>
        <p:spPr>
          <a:xfrm flipH="1">
            <a:off x="715100" y="3915725"/>
            <a:ext cx="3767700" cy="4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3"/>
          <p:cNvSpPr txBox="1"/>
          <p:nvPr>
            <p:ph type="ctrTitle"/>
          </p:nvPr>
        </p:nvSpPr>
        <p:spPr>
          <a:xfrm flipH="1">
            <a:off x="927525" y="2591136"/>
            <a:ext cx="33429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3"/>
          <p:cNvSpPr txBox="1"/>
          <p:nvPr>
            <p:ph hasCustomPrompt="1" idx="2" type="title"/>
          </p:nvPr>
        </p:nvSpPr>
        <p:spPr>
          <a:xfrm>
            <a:off x="1713061" y="1831600"/>
            <a:ext cx="17103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dk1"/>
                </a:solidFill>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grpSp>
        <p:nvGrpSpPr>
          <p:cNvPr id="56" name="Google Shape;56;p3"/>
          <p:cNvGrpSpPr/>
          <p:nvPr/>
        </p:nvGrpSpPr>
        <p:grpSpPr>
          <a:xfrm rot="-10390200">
            <a:off x="659748" y="1591113"/>
            <a:ext cx="382628" cy="285530"/>
            <a:chOff x="8730655" y="2307484"/>
            <a:chExt cx="275279" cy="205420"/>
          </a:xfrm>
        </p:grpSpPr>
        <p:sp>
          <p:nvSpPr>
            <p:cNvPr id="57" name="Google Shape;57;p3"/>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rot="5400000">
            <a:off x="8207432" y="4463684"/>
            <a:ext cx="442959" cy="147424"/>
            <a:chOff x="7749438" y="2914107"/>
            <a:chExt cx="268818" cy="89462"/>
          </a:xfrm>
        </p:grpSpPr>
        <p:sp>
          <p:nvSpPr>
            <p:cNvPr id="60" name="Google Shape;60;p3"/>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rgbClr val="191919"/>
        </a:solidFill>
      </p:bgPr>
    </p:bg>
    <p:spTree>
      <p:nvGrpSpPr>
        <p:cNvPr id="391" name="Shape 391"/>
        <p:cNvGrpSpPr/>
        <p:nvPr/>
      </p:nvGrpSpPr>
      <p:grpSpPr>
        <a:xfrm>
          <a:off x="0" y="0"/>
          <a:ext cx="0" cy="0"/>
          <a:chOff x="0" y="0"/>
          <a:chExt cx="0" cy="0"/>
        </a:xfrm>
      </p:grpSpPr>
      <p:sp>
        <p:nvSpPr>
          <p:cNvPr id="392" name="Google Shape;392;p21"/>
          <p:cNvSpPr txBox="1"/>
          <p:nvPr>
            <p:ph type="title"/>
          </p:nvPr>
        </p:nvSpPr>
        <p:spPr>
          <a:xfrm>
            <a:off x="715100" y="2222150"/>
            <a:ext cx="45639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93" name="Google Shape;393;p21"/>
          <p:cNvSpPr txBox="1"/>
          <p:nvPr>
            <p:ph idx="1" type="subTitle"/>
          </p:nvPr>
        </p:nvSpPr>
        <p:spPr>
          <a:xfrm>
            <a:off x="715100" y="610625"/>
            <a:ext cx="58026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p:txBody>
      </p:sp>
      <p:sp>
        <p:nvSpPr>
          <p:cNvPr id="394" name="Google Shape;394;p21"/>
          <p:cNvSpPr/>
          <p:nvPr/>
        </p:nvSpPr>
        <p:spPr>
          <a:xfrm rot="1001164">
            <a:off x="-2351157" y="1410668"/>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1"/>
          <p:cNvGrpSpPr/>
          <p:nvPr/>
        </p:nvGrpSpPr>
        <p:grpSpPr>
          <a:xfrm>
            <a:off x="3784945" y="3535984"/>
            <a:ext cx="442959" cy="147424"/>
            <a:chOff x="7749438" y="2914107"/>
            <a:chExt cx="268818" cy="89462"/>
          </a:xfrm>
        </p:grpSpPr>
        <p:sp>
          <p:nvSpPr>
            <p:cNvPr id="396" name="Google Shape;396;p21"/>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1"/>
          <p:cNvGrpSpPr/>
          <p:nvPr/>
        </p:nvGrpSpPr>
        <p:grpSpPr>
          <a:xfrm>
            <a:off x="8428900" y="313000"/>
            <a:ext cx="264675" cy="222000"/>
            <a:chOff x="1858425" y="4612725"/>
            <a:chExt cx="264675" cy="222000"/>
          </a:xfrm>
        </p:grpSpPr>
        <p:cxnSp>
          <p:nvCxnSpPr>
            <p:cNvPr id="401" name="Google Shape;401;p21"/>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02" name="Google Shape;402;p21"/>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03" name="Google Shape;403;p21"/>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04" name="Google Shape;404;p21"/>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APTION_ONLY_2">
    <p:bg>
      <p:bgPr>
        <a:solidFill>
          <a:srgbClr val="191919"/>
        </a:solidFill>
      </p:bgPr>
    </p:bg>
    <p:spTree>
      <p:nvGrpSpPr>
        <p:cNvPr id="405" name="Shape 405"/>
        <p:cNvGrpSpPr/>
        <p:nvPr/>
      </p:nvGrpSpPr>
      <p:grpSpPr>
        <a:xfrm>
          <a:off x="0" y="0"/>
          <a:ext cx="0" cy="0"/>
          <a:chOff x="0" y="0"/>
          <a:chExt cx="0" cy="0"/>
        </a:xfrm>
      </p:grpSpPr>
      <p:sp>
        <p:nvSpPr>
          <p:cNvPr id="406" name="Google Shape;406;p22"/>
          <p:cNvSpPr txBox="1"/>
          <p:nvPr>
            <p:ph type="title"/>
          </p:nvPr>
        </p:nvSpPr>
        <p:spPr>
          <a:xfrm>
            <a:off x="715100" y="2106863"/>
            <a:ext cx="3885600" cy="7233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07" name="Google Shape;407;p22"/>
          <p:cNvSpPr/>
          <p:nvPr/>
        </p:nvSpPr>
        <p:spPr>
          <a:xfrm rot="-180173">
            <a:off x="1147796" y="2108809"/>
            <a:ext cx="11932030" cy="605891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rot="-9754832">
            <a:off x="-1634353" y="-30975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txBox="1"/>
          <p:nvPr>
            <p:ph idx="1" type="subTitle"/>
          </p:nvPr>
        </p:nvSpPr>
        <p:spPr>
          <a:xfrm>
            <a:off x="715100" y="2880350"/>
            <a:ext cx="3885600" cy="126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410" name="Google Shape;410;p22"/>
          <p:cNvGrpSpPr/>
          <p:nvPr/>
        </p:nvGrpSpPr>
        <p:grpSpPr>
          <a:xfrm flipH="1" rot="10390200">
            <a:off x="2975698" y="1053563"/>
            <a:ext cx="382628" cy="285530"/>
            <a:chOff x="8730655" y="2307484"/>
            <a:chExt cx="275279" cy="205420"/>
          </a:xfrm>
        </p:grpSpPr>
        <p:sp>
          <p:nvSpPr>
            <p:cNvPr id="411" name="Google Shape;411;p22"/>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2"/>
          <p:cNvGrpSpPr/>
          <p:nvPr/>
        </p:nvGrpSpPr>
        <p:grpSpPr>
          <a:xfrm>
            <a:off x="450425" y="4608500"/>
            <a:ext cx="264675" cy="222000"/>
            <a:chOff x="1858425" y="4612725"/>
            <a:chExt cx="264675" cy="222000"/>
          </a:xfrm>
        </p:grpSpPr>
        <p:cxnSp>
          <p:nvCxnSpPr>
            <p:cNvPr id="414" name="Google Shape;414;p22"/>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15" name="Google Shape;415;p22"/>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16" name="Google Shape;416;p22"/>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17" name="Google Shape;417;p22"/>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APTION_ONLY_2_1">
    <p:bg>
      <p:bgPr>
        <a:solidFill>
          <a:srgbClr val="191919"/>
        </a:solidFill>
      </p:bgPr>
    </p:bg>
    <p:spTree>
      <p:nvGrpSpPr>
        <p:cNvPr id="418" name="Shape 418"/>
        <p:cNvGrpSpPr/>
        <p:nvPr/>
      </p:nvGrpSpPr>
      <p:grpSpPr>
        <a:xfrm>
          <a:off x="0" y="0"/>
          <a:ext cx="0" cy="0"/>
          <a:chOff x="0" y="0"/>
          <a:chExt cx="0" cy="0"/>
        </a:xfrm>
      </p:grpSpPr>
      <p:sp>
        <p:nvSpPr>
          <p:cNvPr id="419" name="Google Shape;419;p23"/>
          <p:cNvSpPr txBox="1"/>
          <p:nvPr>
            <p:ph type="title"/>
          </p:nvPr>
        </p:nvSpPr>
        <p:spPr>
          <a:xfrm>
            <a:off x="4503425" y="1820313"/>
            <a:ext cx="3885600" cy="723300"/>
          </a:xfrm>
          <a:prstGeom prst="rect">
            <a:avLst/>
          </a:prstGeom>
          <a:solidFill>
            <a:schemeClr val="dk1"/>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20" name="Google Shape;420;p23"/>
          <p:cNvSpPr/>
          <p:nvPr/>
        </p:nvSpPr>
        <p:spPr>
          <a:xfrm flipH="1" rot="180173">
            <a:off x="-3446676" y="2116534"/>
            <a:ext cx="11932030" cy="605891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rot="9754832">
            <a:off x="-664777" y="-30898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txBox="1"/>
          <p:nvPr>
            <p:ph idx="1" type="subTitle"/>
          </p:nvPr>
        </p:nvSpPr>
        <p:spPr>
          <a:xfrm>
            <a:off x="4120925" y="2585450"/>
            <a:ext cx="4268100" cy="1262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23" name="Google Shape;423;p23"/>
          <p:cNvSpPr/>
          <p:nvPr/>
        </p:nvSpPr>
        <p:spPr>
          <a:xfrm>
            <a:off x="4459250" y="14191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424" name="Google Shape;424;p23"/>
          <p:cNvGrpSpPr/>
          <p:nvPr/>
        </p:nvGrpSpPr>
        <p:grpSpPr>
          <a:xfrm>
            <a:off x="8428900" y="4616225"/>
            <a:ext cx="264675" cy="222000"/>
            <a:chOff x="1858425" y="4612725"/>
            <a:chExt cx="264675" cy="222000"/>
          </a:xfrm>
        </p:grpSpPr>
        <p:cxnSp>
          <p:nvCxnSpPr>
            <p:cNvPr id="425" name="Google Shape;425;p23"/>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26" name="Google Shape;426;p23"/>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27" name="Google Shape;427;p23"/>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28" name="Google Shape;428;p23"/>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ONLY_3_1_2_1_1">
    <p:bg>
      <p:bgPr>
        <a:solidFill>
          <a:schemeClr val="dk1"/>
        </a:solidFill>
      </p:bgPr>
    </p:bg>
    <p:spTree>
      <p:nvGrpSpPr>
        <p:cNvPr id="429" name="Shape 429"/>
        <p:cNvGrpSpPr/>
        <p:nvPr/>
      </p:nvGrpSpPr>
      <p:grpSpPr>
        <a:xfrm>
          <a:off x="0" y="0"/>
          <a:ext cx="0" cy="0"/>
          <a:chOff x="0" y="0"/>
          <a:chExt cx="0" cy="0"/>
        </a:xfrm>
      </p:grpSpPr>
      <p:sp>
        <p:nvSpPr>
          <p:cNvPr id="430" name="Google Shape;430;p24"/>
          <p:cNvSpPr txBox="1"/>
          <p:nvPr>
            <p:ph type="title"/>
          </p:nvPr>
        </p:nvSpPr>
        <p:spPr>
          <a:xfrm>
            <a:off x="1146200" y="1975386"/>
            <a:ext cx="3420600" cy="431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20124D"/>
              </a:buClr>
              <a:buSzPts val="3500"/>
              <a:buNone/>
              <a:defRPr b="0" sz="1600">
                <a:solidFill>
                  <a:schemeClr val="dk2"/>
                </a:solidFill>
              </a:defRPr>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sp>
        <p:nvSpPr>
          <p:cNvPr id="431" name="Google Shape;431;p24"/>
          <p:cNvSpPr/>
          <p:nvPr/>
        </p:nvSpPr>
        <p:spPr>
          <a:xfrm rot="-67">
            <a:off x="814554" y="1346934"/>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flipH="1" rot="8674203">
            <a:off x="-5097450" y="-5256316"/>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7576525" y="21649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4" name="Google Shape;434;p24"/>
          <p:cNvSpPr txBox="1"/>
          <p:nvPr>
            <p:ph idx="2" type="title"/>
          </p:nvPr>
        </p:nvSpPr>
        <p:spPr>
          <a:xfrm>
            <a:off x="715100" y="44394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grpSp>
        <p:nvGrpSpPr>
          <p:cNvPr id="435" name="Google Shape;435;p24"/>
          <p:cNvGrpSpPr/>
          <p:nvPr/>
        </p:nvGrpSpPr>
        <p:grpSpPr>
          <a:xfrm rot="5400000">
            <a:off x="493620" y="4534784"/>
            <a:ext cx="442959" cy="147424"/>
            <a:chOff x="7749438" y="2914107"/>
            <a:chExt cx="268818" cy="89462"/>
          </a:xfrm>
        </p:grpSpPr>
        <p:sp>
          <p:nvSpPr>
            <p:cNvPr id="436" name="Google Shape;436;p24"/>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3_1_2_1_1_1">
    <p:bg>
      <p:bgPr>
        <a:solidFill>
          <a:schemeClr val="dk1"/>
        </a:solidFill>
      </p:bgPr>
    </p:bg>
    <p:spTree>
      <p:nvGrpSpPr>
        <p:cNvPr id="440" name="Shape 440"/>
        <p:cNvGrpSpPr/>
        <p:nvPr/>
      </p:nvGrpSpPr>
      <p:grpSpPr>
        <a:xfrm>
          <a:off x="0" y="0"/>
          <a:ext cx="0" cy="0"/>
          <a:chOff x="0" y="0"/>
          <a:chExt cx="0" cy="0"/>
        </a:xfrm>
      </p:grpSpPr>
      <p:sp>
        <p:nvSpPr>
          <p:cNvPr id="441" name="Google Shape;441;p25"/>
          <p:cNvSpPr txBox="1"/>
          <p:nvPr>
            <p:ph type="title"/>
          </p:nvPr>
        </p:nvSpPr>
        <p:spPr>
          <a:xfrm>
            <a:off x="4690900" y="1997023"/>
            <a:ext cx="3420600" cy="431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0124D"/>
              </a:buClr>
              <a:buSzPts val="3500"/>
              <a:buNone/>
              <a:defRPr b="0" sz="1600">
                <a:solidFill>
                  <a:schemeClr val="dk2"/>
                </a:solidFill>
              </a:defRPr>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sp>
        <p:nvSpPr>
          <p:cNvPr id="442" name="Google Shape;442;p25"/>
          <p:cNvSpPr/>
          <p:nvPr/>
        </p:nvSpPr>
        <p:spPr>
          <a:xfrm flipH="1" rot="67">
            <a:off x="-5251037" y="1775034"/>
            <a:ext cx="11932278" cy="605904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rot="-8674203">
            <a:off x="-1259841" y="-5367391"/>
            <a:ext cx="14095423" cy="762312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txBox="1"/>
          <p:nvPr>
            <p:ph idx="2" type="title"/>
          </p:nvPr>
        </p:nvSpPr>
        <p:spPr>
          <a:xfrm>
            <a:off x="715100" y="44394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grpSp>
        <p:nvGrpSpPr>
          <p:cNvPr id="445" name="Google Shape;445;p25"/>
          <p:cNvGrpSpPr/>
          <p:nvPr/>
        </p:nvGrpSpPr>
        <p:grpSpPr>
          <a:xfrm rot="-10390200">
            <a:off x="8486723" y="4465738"/>
            <a:ext cx="382628" cy="285530"/>
            <a:chOff x="8730655" y="2307484"/>
            <a:chExt cx="275279" cy="205420"/>
          </a:xfrm>
        </p:grpSpPr>
        <p:sp>
          <p:nvSpPr>
            <p:cNvPr id="446" name="Google Shape;446;p25"/>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5"/>
          <p:cNvGrpSpPr/>
          <p:nvPr/>
        </p:nvGrpSpPr>
        <p:grpSpPr>
          <a:xfrm>
            <a:off x="450425" y="3748475"/>
            <a:ext cx="264675" cy="222000"/>
            <a:chOff x="1858425" y="4612725"/>
            <a:chExt cx="264675" cy="222000"/>
          </a:xfrm>
        </p:grpSpPr>
        <p:cxnSp>
          <p:nvCxnSpPr>
            <p:cNvPr id="449" name="Google Shape;449;p25"/>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50" name="Google Shape;450;p25"/>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51" name="Google Shape;451;p25"/>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52" name="Google Shape;452;p25"/>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_3_1">
    <p:bg>
      <p:bgPr>
        <a:solidFill>
          <a:schemeClr val="dk1"/>
        </a:solidFill>
      </p:bgPr>
    </p:bg>
    <p:spTree>
      <p:nvGrpSpPr>
        <p:cNvPr id="453" name="Shape 453"/>
        <p:cNvGrpSpPr/>
        <p:nvPr/>
      </p:nvGrpSpPr>
      <p:grpSpPr>
        <a:xfrm>
          <a:off x="0" y="0"/>
          <a:ext cx="0" cy="0"/>
          <a:chOff x="0" y="0"/>
          <a:chExt cx="0" cy="0"/>
        </a:xfrm>
      </p:grpSpPr>
      <p:sp>
        <p:nvSpPr>
          <p:cNvPr id="454" name="Google Shape;454;p26"/>
          <p:cNvSpPr txBox="1"/>
          <p:nvPr>
            <p:ph idx="1" type="subTitle"/>
          </p:nvPr>
        </p:nvSpPr>
        <p:spPr>
          <a:xfrm>
            <a:off x="3969520" y="1529770"/>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55" name="Google Shape;455;p26"/>
          <p:cNvSpPr txBox="1"/>
          <p:nvPr>
            <p:ph idx="2" type="subTitle"/>
          </p:nvPr>
        </p:nvSpPr>
        <p:spPr>
          <a:xfrm>
            <a:off x="3961433" y="2316223"/>
            <a:ext cx="2986500" cy="424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p:txBody>
      </p:sp>
      <p:sp>
        <p:nvSpPr>
          <p:cNvPr id="456" name="Google Shape;456;p26"/>
          <p:cNvSpPr txBox="1"/>
          <p:nvPr>
            <p:ph idx="3" type="subTitle"/>
          </p:nvPr>
        </p:nvSpPr>
        <p:spPr>
          <a:xfrm>
            <a:off x="4974876" y="3256996"/>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57" name="Google Shape;457;p26"/>
          <p:cNvSpPr txBox="1"/>
          <p:nvPr>
            <p:ph idx="4" type="subTitle"/>
          </p:nvPr>
        </p:nvSpPr>
        <p:spPr>
          <a:xfrm>
            <a:off x="4974876" y="4042651"/>
            <a:ext cx="2986500" cy="3741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1800"/>
              <a:buFont typeface="Montserrat ExtraBold"/>
              <a:buNone/>
              <a:defRPr sz="1800">
                <a:latin typeface="Montserrat ExtraBold"/>
                <a:ea typeface="Montserrat ExtraBold"/>
                <a:cs typeface="Montserrat ExtraBold"/>
                <a:sym typeface="Montserrat ExtraBold"/>
              </a:defRPr>
            </a:lvl9pPr>
          </a:lstStyle>
          <a:p/>
        </p:txBody>
      </p:sp>
      <p:sp>
        <p:nvSpPr>
          <p:cNvPr id="458" name="Google Shape;458;p26"/>
          <p:cNvSpPr txBox="1"/>
          <p:nvPr>
            <p:ph type="title"/>
          </p:nvPr>
        </p:nvSpPr>
        <p:spPr>
          <a:xfrm>
            <a:off x="720000" y="4416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9" name="Google Shape;459;p26"/>
          <p:cNvSpPr/>
          <p:nvPr/>
        </p:nvSpPr>
        <p:spPr>
          <a:xfrm flipH="1" rot="-8856235">
            <a:off x="4501342" y="-1902339"/>
            <a:ext cx="11932415" cy="605899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rot="1943765">
            <a:off x="-4928408" y="2098161"/>
            <a:ext cx="11932415" cy="605899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26"/>
          <p:cNvGrpSpPr/>
          <p:nvPr/>
        </p:nvGrpSpPr>
        <p:grpSpPr>
          <a:xfrm>
            <a:off x="1242170" y="3611309"/>
            <a:ext cx="442959" cy="147424"/>
            <a:chOff x="7749438" y="2914107"/>
            <a:chExt cx="268818" cy="89462"/>
          </a:xfrm>
        </p:grpSpPr>
        <p:sp>
          <p:nvSpPr>
            <p:cNvPr id="462" name="Google Shape;462;p2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6"/>
          <p:cNvGrpSpPr/>
          <p:nvPr/>
        </p:nvGrpSpPr>
        <p:grpSpPr>
          <a:xfrm>
            <a:off x="8424000" y="966200"/>
            <a:ext cx="264675" cy="222000"/>
            <a:chOff x="1858425" y="4612725"/>
            <a:chExt cx="264675" cy="222000"/>
          </a:xfrm>
        </p:grpSpPr>
        <p:cxnSp>
          <p:nvCxnSpPr>
            <p:cNvPr id="467" name="Google Shape;467;p26"/>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68" name="Google Shape;468;p26"/>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69" name="Google Shape;469;p26"/>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470" name="Google Shape;470;p26"/>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1_2_1">
    <p:bg>
      <p:bgPr>
        <a:solidFill>
          <a:schemeClr val="dk1"/>
        </a:solidFill>
      </p:bgPr>
    </p:bg>
    <p:spTree>
      <p:nvGrpSpPr>
        <p:cNvPr id="471" name="Shape 471"/>
        <p:cNvGrpSpPr/>
        <p:nvPr/>
      </p:nvGrpSpPr>
      <p:grpSpPr>
        <a:xfrm>
          <a:off x="0" y="0"/>
          <a:ext cx="0" cy="0"/>
          <a:chOff x="0" y="0"/>
          <a:chExt cx="0" cy="0"/>
        </a:xfrm>
      </p:grpSpPr>
      <p:sp>
        <p:nvSpPr>
          <p:cNvPr id="472" name="Google Shape;472;p27"/>
          <p:cNvSpPr txBox="1"/>
          <p:nvPr>
            <p:ph type="title"/>
          </p:nvPr>
        </p:nvSpPr>
        <p:spPr>
          <a:xfrm>
            <a:off x="922200" y="432516"/>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3" name="Google Shape;473;p27"/>
          <p:cNvSpPr txBox="1"/>
          <p:nvPr>
            <p:ph idx="1" type="subTitle"/>
          </p:nvPr>
        </p:nvSpPr>
        <p:spPr>
          <a:xfrm>
            <a:off x="6262959" y="2002664"/>
            <a:ext cx="2116200" cy="12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474" name="Google Shape;474;p27"/>
          <p:cNvSpPr txBox="1"/>
          <p:nvPr>
            <p:ph idx="2" type="subTitle"/>
          </p:nvPr>
        </p:nvSpPr>
        <p:spPr>
          <a:xfrm>
            <a:off x="1051011" y="1627483"/>
            <a:ext cx="1828800" cy="457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Montserrat ExtraBold"/>
              <a:buNone/>
              <a:defRPr sz="1600">
                <a:solidFill>
                  <a:schemeClr val="dk2"/>
                </a:solidFill>
                <a:latin typeface="Montserrat"/>
                <a:ea typeface="Montserrat"/>
                <a:cs typeface="Montserrat"/>
                <a:sym typeface="Montserrat"/>
              </a:defRPr>
            </a:lvl1pPr>
            <a:lvl2pPr lvl="1"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2pPr>
            <a:lvl3pPr lvl="2"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3pPr>
            <a:lvl4pPr lvl="3"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4pPr>
            <a:lvl5pPr lvl="4"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5pPr>
            <a:lvl6pPr lvl="5"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6pPr>
            <a:lvl7pPr lvl="6"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7pPr>
            <a:lvl8pPr lvl="7"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8pPr>
            <a:lvl9pPr lvl="8" rtl="0" algn="r">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9pPr>
          </a:lstStyle>
          <a:p/>
        </p:txBody>
      </p:sp>
      <p:sp>
        <p:nvSpPr>
          <p:cNvPr id="475" name="Google Shape;475;p27"/>
          <p:cNvSpPr txBox="1"/>
          <p:nvPr>
            <p:ph idx="3" type="subTitle"/>
          </p:nvPr>
        </p:nvSpPr>
        <p:spPr>
          <a:xfrm>
            <a:off x="764826" y="2003968"/>
            <a:ext cx="2116200" cy="12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476" name="Google Shape;476;p27"/>
          <p:cNvSpPr txBox="1"/>
          <p:nvPr>
            <p:ph idx="4" type="subTitle"/>
          </p:nvPr>
        </p:nvSpPr>
        <p:spPr>
          <a:xfrm>
            <a:off x="6272063" y="1627467"/>
            <a:ext cx="1828800" cy="457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ExtraBold"/>
              <a:buNone/>
              <a:defRPr sz="1600">
                <a:solidFill>
                  <a:schemeClr val="dk2"/>
                </a:solidFill>
                <a:latin typeface="Montserrat"/>
                <a:ea typeface="Montserrat"/>
                <a:cs typeface="Montserrat"/>
                <a:sym typeface="Montserrat"/>
              </a:defRPr>
            </a:lvl1pPr>
            <a:lvl2pPr lvl="1"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2pPr>
            <a:lvl3pPr lvl="2"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3pPr>
            <a:lvl4pPr lvl="3"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4pPr>
            <a:lvl5pPr lvl="4"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5pPr>
            <a:lvl6pPr lvl="5"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6pPr>
            <a:lvl7pPr lvl="6"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7pPr>
            <a:lvl8pPr lvl="7"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8pPr>
            <a:lvl9pPr lvl="8" rtl="0">
              <a:lnSpc>
                <a:spcPct val="100000"/>
              </a:lnSpc>
              <a:spcBef>
                <a:spcPts val="0"/>
              </a:spcBef>
              <a:spcAft>
                <a:spcPts val="0"/>
              </a:spcAft>
              <a:buSzPts val="1600"/>
              <a:buFont typeface="Montserrat ExtraBold"/>
              <a:buNone/>
              <a:defRPr sz="1600">
                <a:latin typeface="Montserrat ExtraBold"/>
                <a:ea typeface="Montserrat ExtraBold"/>
                <a:cs typeface="Montserrat ExtraBold"/>
                <a:sym typeface="Montserrat ExtraBold"/>
              </a:defRPr>
            </a:lvl9pPr>
          </a:lstStyle>
          <a:p/>
        </p:txBody>
      </p:sp>
      <p:sp>
        <p:nvSpPr>
          <p:cNvPr id="477" name="Google Shape;477;p27"/>
          <p:cNvSpPr/>
          <p:nvPr/>
        </p:nvSpPr>
        <p:spPr>
          <a:xfrm flipH="1" rot="-828697">
            <a:off x="-1670840" y="2317929"/>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8152900" y="564500"/>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479" name="Google Shape;479;p27"/>
          <p:cNvGrpSpPr/>
          <p:nvPr/>
        </p:nvGrpSpPr>
        <p:grpSpPr>
          <a:xfrm rot="5400000">
            <a:off x="248082" y="1365934"/>
            <a:ext cx="442959" cy="147424"/>
            <a:chOff x="7749438" y="2914107"/>
            <a:chExt cx="268818" cy="89462"/>
          </a:xfrm>
        </p:grpSpPr>
        <p:sp>
          <p:nvSpPr>
            <p:cNvPr id="480" name="Google Shape;480;p27"/>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_1">
    <p:bg>
      <p:bgPr>
        <a:solidFill>
          <a:srgbClr val="191919"/>
        </a:solidFill>
      </p:bgPr>
    </p:bg>
    <p:spTree>
      <p:nvGrpSpPr>
        <p:cNvPr id="484" name="Shape 484"/>
        <p:cNvGrpSpPr/>
        <p:nvPr/>
      </p:nvGrpSpPr>
      <p:grpSpPr>
        <a:xfrm>
          <a:off x="0" y="0"/>
          <a:ext cx="0" cy="0"/>
          <a:chOff x="0" y="0"/>
          <a:chExt cx="0" cy="0"/>
        </a:xfrm>
      </p:grpSpPr>
      <p:sp>
        <p:nvSpPr>
          <p:cNvPr id="485" name="Google Shape;485;p28"/>
          <p:cNvSpPr txBox="1"/>
          <p:nvPr>
            <p:ph type="title"/>
          </p:nvPr>
        </p:nvSpPr>
        <p:spPr>
          <a:xfrm>
            <a:off x="715100" y="448650"/>
            <a:ext cx="6545100" cy="723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500"/>
              <a:buNone/>
              <a:defRPr sz="3000"/>
            </a:lvl1pPr>
            <a:lvl2pPr lvl="1" rtl="0">
              <a:spcBef>
                <a:spcPts val="0"/>
              </a:spcBef>
              <a:spcAft>
                <a:spcPts val="0"/>
              </a:spcAft>
              <a:buClr>
                <a:srgbClr val="20124D"/>
              </a:buClr>
              <a:buSzPts val="3500"/>
              <a:buNone/>
              <a:defRPr>
                <a:solidFill>
                  <a:srgbClr val="20124D"/>
                </a:solidFill>
              </a:defRPr>
            </a:lvl2pPr>
            <a:lvl3pPr lvl="2" rtl="0">
              <a:spcBef>
                <a:spcPts val="0"/>
              </a:spcBef>
              <a:spcAft>
                <a:spcPts val="0"/>
              </a:spcAft>
              <a:buClr>
                <a:srgbClr val="20124D"/>
              </a:buClr>
              <a:buSzPts val="3500"/>
              <a:buNone/>
              <a:defRPr>
                <a:solidFill>
                  <a:srgbClr val="20124D"/>
                </a:solidFill>
              </a:defRPr>
            </a:lvl3pPr>
            <a:lvl4pPr lvl="3" rtl="0">
              <a:spcBef>
                <a:spcPts val="0"/>
              </a:spcBef>
              <a:spcAft>
                <a:spcPts val="0"/>
              </a:spcAft>
              <a:buClr>
                <a:srgbClr val="20124D"/>
              </a:buClr>
              <a:buSzPts val="3500"/>
              <a:buNone/>
              <a:defRPr>
                <a:solidFill>
                  <a:srgbClr val="20124D"/>
                </a:solidFill>
              </a:defRPr>
            </a:lvl4pPr>
            <a:lvl5pPr lvl="4" rtl="0">
              <a:spcBef>
                <a:spcPts val="0"/>
              </a:spcBef>
              <a:spcAft>
                <a:spcPts val="0"/>
              </a:spcAft>
              <a:buClr>
                <a:srgbClr val="20124D"/>
              </a:buClr>
              <a:buSzPts val="3500"/>
              <a:buNone/>
              <a:defRPr>
                <a:solidFill>
                  <a:srgbClr val="20124D"/>
                </a:solidFill>
              </a:defRPr>
            </a:lvl5pPr>
            <a:lvl6pPr lvl="5" rtl="0">
              <a:spcBef>
                <a:spcPts val="0"/>
              </a:spcBef>
              <a:spcAft>
                <a:spcPts val="0"/>
              </a:spcAft>
              <a:buClr>
                <a:srgbClr val="20124D"/>
              </a:buClr>
              <a:buSzPts val="3500"/>
              <a:buNone/>
              <a:defRPr>
                <a:solidFill>
                  <a:srgbClr val="20124D"/>
                </a:solidFill>
              </a:defRPr>
            </a:lvl6pPr>
            <a:lvl7pPr lvl="6" rtl="0">
              <a:spcBef>
                <a:spcPts val="0"/>
              </a:spcBef>
              <a:spcAft>
                <a:spcPts val="0"/>
              </a:spcAft>
              <a:buClr>
                <a:srgbClr val="20124D"/>
              </a:buClr>
              <a:buSzPts val="3500"/>
              <a:buNone/>
              <a:defRPr>
                <a:solidFill>
                  <a:srgbClr val="20124D"/>
                </a:solidFill>
              </a:defRPr>
            </a:lvl7pPr>
            <a:lvl8pPr lvl="7" rtl="0">
              <a:spcBef>
                <a:spcPts val="0"/>
              </a:spcBef>
              <a:spcAft>
                <a:spcPts val="0"/>
              </a:spcAft>
              <a:buClr>
                <a:srgbClr val="20124D"/>
              </a:buClr>
              <a:buSzPts val="3500"/>
              <a:buNone/>
              <a:defRPr>
                <a:solidFill>
                  <a:srgbClr val="20124D"/>
                </a:solidFill>
              </a:defRPr>
            </a:lvl8pPr>
            <a:lvl9pPr lvl="8" rtl="0">
              <a:spcBef>
                <a:spcPts val="0"/>
              </a:spcBef>
              <a:spcAft>
                <a:spcPts val="0"/>
              </a:spcAft>
              <a:buClr>
                <a:srgbClr val="20124D"/>
              </a:buClr>
              <a:buSzPts val="3500"/>
              <a:buNone/>
              <a:defRPr>
                <a:solidFill>
                  <a:srgbClr val="20124D"/>
                </a:solidFill>
              </a:defRPr>
            </a:lvl9pPr>
          </a:lstStyle>
          <a:p/>
        </p:txBody>
      </p:sp>
      <p:sp>
        <p:nvSpPr>
          <p:cNvPr id="486" name="Google Shape;486;p28"/>
          <p:cNvSpPr txBox="1"/>
          <p:nvPr>
            <p:ph idx="1" type="subTitle"/>
          </p:nvPr>
        </p:nvSpPr>
        <p:spPr>
          <a:xfrm>
            <a:off x="976446" y="3010650"/>
            <a:ext cx="2346600" cy="461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p:txBody>
      </p:sp>
      <p:sp>
        <p:nvSpPr>
          <p:cNvPr id="487" name="Google Shape;487;p28"/>
          <p:cNvSpPr txBox="1"/>
          <p:nvPr>
            <p:ph idx="2" type="subTitle"/>
          </p:nvPr>
        </p:nvSpPr>
        <p:spPr>
          <a:xfrm>
            <a:off x="3403000" y="3010650"/>
            <a:ext cx="2346600" cy="461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p:txBody>
      </p:sp>
      <p:sp>
        <p:nvSpPr>
          <p:cNvPr id="488" name="Google Shape;488;p28"/>
          <p:cNvSpPr txBox="1"/>
          <p:nvPr>
            <p:ph idx="3" type="subTitle"/>
          </p:nvPr>
        </p:nvSpPr>
        <p:spPr>
          <a:xfrm>
            <a:off x="5880249" y="3010650"/>
            <a:ext cx="2346600" cy="4617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1pPr>
            <a:lvl2pPr lvl="1"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2pPr>
            <a:lvl3pPr lvl="2"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3pPr>
            <a:lvl4pPr lvl="3"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4pPr>
            <a:lvl5pPr lvl="4"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5pPr>
            <a:lvl6pPr lvl="5"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6pPr>
            <a:lvl7pPr lvl="6"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7pPr>
            <a:lvl8pPr lvl="7"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8pPr>
            <a:lvl9pPr lvl="8" rtl="0" algn="ctr">
              <a:lnSpc>
                <a:spcPct val="100000"/>
              </a:lnSpc>
              <a:spcBef>
                <a:spcPts val="0"/>
              </a:spcBef>
              <a:spcAft>
                <a:spcPts val="0"/>
              </a:spcAft>
              <a:buNone/>
              <a:defRPr sz="1600">
                <a:solidFill>
                  <a:schemeClr val="dk2"/>
                </a:solidFill>
                <a:latin typeface="Montserrat Medium"/>
                <a:ea typeface="Montserrat Medium"/>
                <a:cs typeface="Montserrat Medium"/>
                <a:sym typeface="Montserrat Medium"/>
              </a:defRPr>
            </a:lvl9pPr>
          </a:lstStyle>
          <a:p/>
        </p:txBody>
      </p:sp>
      <p:sp>
        <p:nvSpPr>
          <p:cNvPr id="489" name="Google Shape;489;p28"/>
          <p:cNvSpPr txBox="1"/>
          <p:nvPr>
            <p:ph idx="4" type="subTitle"/>
          </p:nvPr>
        </p:nvSpPr>
        <p:spPr>
          <a:xfrm>
            <a:off x="976446"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90" name="Google Shape;490;p28"/>
          <p:cNvSpPr txBox="1"/>
          <p:nvPr>
            <p:ph idx="5" type="subTitle"/>
          </p:nvPr>
        </p:nvSpPr>
        <p:spPr>
          <a:xfrm>
            <a:off x="3403004"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91" name="Google Shape;491;p28"/>
          <p:cNvSpPr txBox="1"/>
          <p:nvPr>
            <p:ph idx="6" type="subTitle"/>
          </p:nvPr>
        </p:nvSpPr>
        <p:spPr>
          <a:xfrm>
            <a:off x="5880249" y="3384149"/>
            <a:ext cx="2346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92" name="Google Shape;492;p28"/>
          <p:cNvSpPr/>
          <p:nvPr/>
        </p:nvSpPr>
        <p:spPr>
          <a:xfrm>
            <a:off x="154176" y="200727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35349" y="2365300"/>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8"/>
          <p:cNvGrpSpPr/>
          <p:nvPr/>
        </p:nvGrpSpPr>
        <p:grpSpPr>
          <a:xfrm rot="2700000">
            <a:off x="7726729" y="89619"/>
            <a:ext cx="1300150" cy="1298472"/>
            <a:chOff x="344100" y="1296850"/>
            <a:chExt cx="642225" cy="641396"/>
          </a:xfrm>
        </p:grpSpPr>
        <p:sp>
          <p:nvSpPr>
            <p:cNvPr id="495" name="Google Shape;495;p28"/>
            <p:cNvSpPr/>
            <p:nvPr/>
          </p:nvSpPr>
          <p:spPr>
            <a:xfrm>
              <a:off x="639236" y="1296850"/>
              <a:ext cx="21002" cy="20035"/>
            </a:xfrm>
            <a:custGeom>
              <a:rect b="b" l="l" r="r" t="t"/>
              <a:pathLst>
                <a:path extrusionOk="0" h="145" w="152">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704453" y="1362067"/>
              <a:ext cx="21140" cy="20173"/>
            </a:xfrm>
            <a:custGeom>
              <a:rect b="b" l="l" r="r" t="t"/>
              <a:pathLst>
                <a:path extrusionOk="0" h="146" w="153">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769671" y="1427285"/>
              <a:ext cx="21140" cy="20173"/>
            </a:xfrm>
            <a:custGeom>
              <a:rect b="b" l="l" r="r" t="t"/>
              <a:pathLst>
                <a:path extrusionOk="0" h="146" w="153">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834888" y="1492502"/>
              <a:ext cx="21140" cy="20173"/>
            </a:xfrm>
            <a:custGeom>
              <a:rect b="b" l="l" r="r" t="t"/>
              <a:pathLst>
                <a:path extrusionOk="0" h="146" w="153">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900105" y="1557719"/>
              <a:ext cx="21002" cy="20173"/>
            </a:xfrm>
            <a:custGeom>
              <a:rect b="b" l="l" r="r" t="t"/>
              <a:pathLst>
                <a:path extrusionOk="0" h="146" w="152">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965323" y="1622937"/>
              <a:ext cx="21002" cy="20173"/>
            </a:xfrm>
            <a:custGeom>
              <a:rect b="b" l="l" r="r" t="t"/>
              <a:pathLst>
                <a:path extrusionOk="0" h="146" w="152">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580237" y="1355850"/>
              <a:ext cx="21140" cy="20173"/>
            </a:xfrm>
            <a:custGeom>
              <a:rect b="b" l="l" r="r" t="t"/>
              <a:pathLst>
                <a:path extrusionOk="0" h="146" w="153">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645454" y="1421067"/>
              <a:ext cx="20173" cy="20173"/>
            </a:xfrm>
            <a:custGeom>
              <a:rect b="b" l="l" r="r" t="t"/>
              <a:pathLst>
                <a:path extrusionOk="0" h="146" w="146">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710533" y="1486284"/>
              <a:ext cx="21140" cy="20311"/>
            </a:xfrm>
            <a:custGeom>
              <a:rect b="b" l="l" r="r" t="t"/>
              <a:pathLst>
                <a:path extrusionOk="0" h="147" w="153">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775750" y="1551502"/>
              <a:ext cx="20173" cy="20173"/>
            </a:xfrm>
            <a:custGeom>
              <a:rect b="b" l="l" r="r" t="t"/>
              <a:pathLst>
                <a:path extrusionOk="0" h="146" w="146">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840968" y="1616857"/>
              <a:ext cx="21140" cy="20035"/>
            </a:xfrm>
            <a:custGeom>
              <a:rect b="b" l="l" r="r" t="t"/>
              <a:pathLst>
                <a:path extrusionOk="0" h="145" w="153">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906185" y="1682074"/>
              <a:ext cx="21140" cy="20035"/>
            </a:xfrm>
            <a:custGeom>
              <a:rect b="b" l="l" r="r" t="t"/>
              <a:pathLst>
                <a:path extrusionOk="0" h="145" w="153">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521099" y="1414849"/>
              <a:ext cx="21140" cy="20173"/>
            </a:xfrm>
            <a:custGeom>
              <a:rect b="b" l="l" r="r" t="t"/>
              <a:pathLst>
                <a:path extrusionOk="0" h="146" w="153">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586316" y="1480067"/>
              <a:ext cx="21140" cy="20173"/>
            </a:xfrm>
            <a:custGeom>
              <a:rect b="b" l="l" r="r" t="t"/>
              <a:pathLst>
                <a:path extrusionOk="0" h="146" w="153">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651533" y="1545284"/>
              <a:ext cx="21140" cy="20173"/>
            </a:xfrm>
            <a:custGeom>
              <a:rect b="b" l="l" r="r" t="t"/>
              <a:pathLst>
                <a:path extrusionOk="0" h="146" w="153">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716751" y="1610501"/>
              <a:ext cx="21002" cy="20173"/>
            </a:xfrm>
            <a:custGeom>
              <a:rect b="b" l="l" r="r" t="t"/>
              <a:pathLst>
                <a:path extrusionOk="0" h="146" w="152">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782106" y="1675719"/>
              <a:ext cx="21002" cy="20173"/>
            </a:xfrm>
            <a:custGeom>
              <a:rect b="b" l="l" r="r" t="t"/>
              <a:pathLst>
                <a:path extrusionOk="0" h="146" w="152">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847324" y="1740936"/>
              <a:ext cx="21002" cy="20311"/>
            </a:xfrm>
            <a:custGeom>
              <a:rect b="b" l="l" r="r" t="t"/>
              <a:pathLst>
                <a:path extrusionOk="0" h="147" w="152">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462099" y="1473987"/>
              <a:ext cx="21140" cy="20173"/>
            </a:xfrm>
            <a:custGeom>
              <a:rect b="b" l="l" r="r" t="t"/>
              <a:pathLst>
                <a:path extrusionOk="0" h="146" w="153">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527455" y="1539204"/>
              <a:ext cx="21002" cy="20035"/>
            </a:xfrm>
            <a:custGeom>
              <a:rect b="b" l="l" r="r" t="t"/>
              <a:pathLst>
                <a:path extrusionOk="0" h="145" w="152">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592672" y="1604422"/>
              <a:ext cx="21002" cy="20035"/>
            </a:xfrm>
            <a:custGeom>
              <a:rect b="b" l="l" r="r" t="t"/>
              <a:pathLst>
                <a:path extrusionOk="0" h="145" w="152">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657889" y="1669501"/>
              <a:ext cx="20864" cy="20173"/>
            </a:xfrm>
            <a:custGeom>
              <a:rect b="b" l="l" r="r" t="t"/>
              <a:pathLst>
                <a:path extrusionOk="0" h="146" w="151">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722969" y="1734718"/>
              <a:ext cx="21002" cy="20173"/>
            </a:xfrm>
            <a:custGeom>
              <a:rect b="b" l="l" r="r" t="t"/>
              <a:pathLst>
                <a:path extrusionOk="0" h="146" w="152">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788186" y="1799935"/>
              <a:ext cx="21140" cy="20173"/>
            </a:xfrm>
            <a:custGeom>
              <a:rect b="b" l="l" r="r" t="t"/>
              <a:pathLst>
                <a:path extrusionOk="0" h="146" w="153">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403238" y="1532848"/>
              <a:ext cx="20864" cy="20311"/>
            </a:xfrm>
            <a:custGeom>
              <a:rect b="b" l="l" r="r" t="t"/>
              <a:pathLst>
                <a:path extrusionOk="0" h="147" w="151">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468317" y="1598066"/>
              <a:ext cx="21002" cy="20311"/>
            </a:xfrm>
            <a:custGeom>
              <a:rect b="b" l="l" r="r" t="t"/>
              <a:pathLst>
                <a:path extrusionOk="0" h="147" w="152">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33534" y="1663283"/>
              <a:ext cx="20035" cy="20173"/>
            </a:xfrm>
            <a:custGeom>
              <a:rect b="b" l="l" r="r" t="t"/>
              <a:pathLst>
                <a:path extrusionOk="0" h="146" w="145">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598752" y="1728639"/>
              <a:ext cx="21140" cy="20173"/>
            </a:xfrm>
            <a:custGeom>
              <a:rect b="b" l="l" r="r" t="t"/>
              <a:pathLst>
                <a:path extrusionOk="0" h="146" w="153">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663969" y="1793856"/>
              <a:ext cx="21140" cy="20173"/>
            </a:xfrm>
            <a:custGeom>
              <a:rect b="b" l="l" r="r" t="t"/>
              <a:pathLst>
                <a:path extrusionOk="0" h="146" w="153">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729186" y="1859073"/>
              <a:ext cx="20173" cy="20035"/>
            </a:xfrm>
            <a:custGeom>
              <a:rect b="b" l="l" r="r" t="t"/>
              <a:pathLst>
                <a:path extrusionOk="0" h="145" w="146">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344100" y="1591986"/>
              <a:ext cx="21140" cy="20035"/>
            </a:xfrm>
            <a:custGeom>
              <a:rect b="b" l="l" r="r" t="t"/>
              <a:pathLst>
                <a:path extrusionOk="0" h="145" w="153">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409317" y="1657203"/>
              <a:ext cx="21140" cy="20035"/>
            </a:xfrm>
            <a:custGeom>
              <a:rect b="b" l="l" r="r" t="t"/>
              <a:pathLst>
                <a:path extrusionOk="0" h="145" w="153">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474535" y="1722421"/>
              <a:ext cx="20173" cy="20173"/>
            </a:xfrm>
            <a:custGeom>
              <a:rect b="b" l="l" r="r" t="t"/>
              <a:pathLst>
                <a:path extrusionOk="0" h="146" w="146">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539752" y="1787500"/>
              <a:ext cx="21140" cy="20311"/>
            </a:xfrm>
            <a:custGeom>
              <a:rect b="b" l="l" r="r" t="t"/>
              <a:pathLst>
                <a:path extrusionOk="0" h="147" w="153">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04969" y="1852994"/>
              <a:ext cx="21140" cy="20035"/>
            </a:xfrm>
            <a:custGeom>
              <a:rect b="b" l="l" r="r" t="t"/>
              <a:pathLst>
                <a:path extrusionOk="0" h="145" w="153">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70187" y="1918211"/>
              <a:ext cx="20173" cy="20035"/>
            </a:xfrm>
            <a:custGeom>
              <a:rect b="b" l="l" r="r" t="t"/>
              <a:pathLst>
                <a:path extrusionOk="0" h="145" w="146">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28"/>
          <p:cNvGrpSpPr/>
          <p:nvPr/>
        </p:nvGrpSpPr>
        <p:grpSpPr>
          <a:xfrm>
            <a:off x="450425" y="4608500"/>
            <a:ext cx="264675" cy="222000"/>
            <a:chOff x="1858425" y="4612725"/>
            <a:chExt cx="264675" cy="222000"/>
          </a:xfrm>
        </p:grpSpPr>
        <p:cxnSp>
          <p:nvCxnSpPr>
            <p:cNvPr id="532" name="Google Shape;532;p28"/>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33" name="Google Shape;533;p28"/>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34" name="Google Shape;534;p28"/>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35" name="Google Shape;535;p28"/>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4">
    <p:bg>
      <p:bgPr>
        <a:solidFill>
          <a:schemeClr val="dk1"/>
        </a:solidFill>
      </p:bgPr>
    </p:bg>
    <p:spTree>
      <p:nvGrpSpPr>
        <p:cNvPr id="536" name="Shape 536"/>
        <p:cNvGrpSpPr/>
        <p:nvPr/>
      </p:nvGrpSpPr>
      <p:grpSpPr>
        <a:xfrm>
          <a:off x="0" y="0"/>
          <a:ext cx="0" cy="0"/>
          <a:chOff x="0" y="0"/>
          <a:chExt cx="0" cy="0"/>
        </a:xfrm>
      </p:grpSpPr>
      <p:sp>
        <p:nvSpPr>
          <p:cNvPr id="537" name="Google Shape;537;p29"/>
          <p:cNvSpPr txBox="1"/>
          <p:nvPr>
            <p:ph idx="1" type="subTitle"/>
          </p:nvPr>
        </p:nvSpPr>
        <p:spPr>
          <a:xfrm>
            <a:off x="1256025" y="2749101"/>
            <a:ext cx="2151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538" name="Google Shape;538;p29"/>
          <p:cNvSpPr txBox="1"/>
          <p:nvPr>
            <p:ph idx="2" type="subTitle"/>
          </p:nvPr>
        </p:nvSpPr>
        <p:spPr>
          <a:xfrm>
            <a:off x="3504013" y="2749101"/>
            <a:ext cx="2151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539" name="Google Shape;539;p29"/>
          <p:cNvSpPr txBox="1"/>
          <p:nvPr>
            <p:ph idx="3" type="subTitle"/>
          </p:nvPr>
        </p:nvSpPr>
        <p:spPr>
          <a:xfrm>
            <a:off x="5752000" y="2749101"/>
            <a:ext cx="2151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SzPts val="1200"/>
              <a:buFont typeface="Josefin Slab SemiBold"/>
              <a:buChar char="○"/>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Josefin Slab SemiBold"/>
              <a:buChar char="■"/>
              <a:defRPr sz="1100">
                <a:latin typeface="Roboto Condensed Light"/>
                <a:ea typeface="Roboto Condensed Light"/>
                <a:cs typeface="Roboto Condensed Light"/>
                <a:sym typeface="Roboto Condensed Light"/>
              </a:defRPr>
            </a:lvl9pPr>
          </a:lstStyle>
          <a:p/>
        </p:txBody>
      </p:sp>
      <p:sp>
        <p:nvSpPr>
          <p:cNvPr id="540" name="Google Shape;540;p29"/>
          <p:cNvSpPr txBox="1"/>
          <p:nvPr>
            <p:ph idx="4" type="subTitle"/>
          </p:nvPr>
        </p:nvSpPr>
        <p:spPr>
          <a:xfrm>
            <a:off x="1443075" y="2373700"/>
            <a:ext cx="1776900" cy="45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41" name="Google Shape;541;p29"/>
          <p:cNvSpPr txBox="1"/>
          <p:nvPr>
            <p:ph idx="5" type="subTitle"/>
          </p:nvPr>
        </p:nvSpPr>
        <p:spPr>
          <a:xfrm>
            <a:off x="3671608" y="2373700"/>
            <a:ext cx="1776900" cy="45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42" name="Google Shape;542;p29"/>
          <p:cNvSpPr txBox="1"/>
          <p:nvPr>
            <p:ph idx="6" type="subTitle"/>
          </p:nvPr>
        </p:nvSpPr>
        <p:spPr>
          <a:xfrm>
            <a:off x="5957575" y="2373700"/>
            <a:ext cx="1776900" cy="45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Font typeface="Staatliches"/>
              <a:buNone/>
              <a:defRPr b="1"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543" name="Google Shape;543;p29"/>
          <p:cNvSpPr txBox="1"/>
          <p:nvPr>
            <p:ph type="title"/>
          </p:nvPr>
        </p:nvSpPr>
        <p:spPr>
          <a:xfrm>
            <a:off x="715100" y="445295"/>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4" name="Google Shape;544;p29"/>
          <p:cNvSpPr txBox="1"/>
          <p:nvPr>
            <p:ph idx="7" type="subTitle"/>
          </p:nvPr>
        </p:nvSpPr>
        <p:spPr>
          <a:xfrm>
            <a:off x="1319300" y="3607500"/>
            <a:ext cx="1981500" cy="387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45" name="Google Shape;545;p29"/>
          <p:cNvSpPr txBox="1"/>
          <p:nvPr>
            <p:ph idx="8" type="subTitle"/>
          </p:nvPr>
        </p:nvSpPr>
        <p:spPr>
          <a:xfrm>
            <a:off x="3579650" y="3607500"/>
            <a:ext cx="1981500" cy="387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46" name="Google Shape;546;p29"/>
          <p:cNvSpPr txBox="1"/>
          <p:nvPr>
            <p:ph idx="9" type="subTitle"/>
          </p:nvPr>
        </p:nvSpPr>
        <p:spPr>
          <a:xfrm>
            <a:off x="5843175" y="3607500"/>
            <a:ext cx="1981500" cy="387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2500">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47" name="Google Shape;547;p29"/>
          <p:cNvSpPr/>
          <p:nvPr/>
        </p:nvSpPr>
        <p:spPr>
          <a:xfrm>
            <a:off x="9264337" y="-314100"/>
            <a:ext cx="32063" cy="23513"/>
          </a:xfrm>
          <a:custGeom>
            <a:rect b="b" l="l" r="r" t="t"/>
            <a:pathLst>
              <a:path extrusionOk="0" h="440" w="60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9157730" y="-307581"/>
            <a:ext cx="31795" cy="16993"/>
          </a:xfrm>
          <a:custGeom>
            <a:rect b="b" l="l" r="r" t="t"/>
            <a:pathLst>
              <a:path extrusionOk="0" h="318" w="595">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9053368" y="-300741"/>
            <a:ext cx="28536" cy="10153"/>
          </a:xfrm>
          <a:custGeom>
            <a:rect b="b" l="l" r="r" t="t"/>
            <a:pathLst>
              <a:path extrusionOk="0" h="190" w="534">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8953333" y="-293420"/>
            <a:ext cx="15443" cy="2832"/>
          </a:xfrm>
          <a:custGeom>
            <a:rect b="b" l="l" r="r" t="t"/>
            <a:pathLst>
              <a:path extrusionOk="0" h="53" w="289">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7611740" y="279588"/>
            <a:ext cx="15871" cy="9405"/>
          </a:xfrm>
          <a:custGeom>
            <a:rect b="b" l="l" r="r" t="t"/>
            <a:pathLst>
              <a:path extrusionOk="0" h="176" w="297">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52" name="Google Shape;552;p29"/>
          <p:cNvSpPr/>
          <p:nvPr/>
        </p:nvSpPr>
        <p:spPr>
          <a:xfrm rot="828697">
            <a:off x="-165890" y="2620554"/>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29"/>
          <p:cNvGrpSpPr/>
          <p:nvPr/>
        </p:nvGrpSpPr>
        <p:grpSpPr>
          <a:xfrm rot="5400000">
            <a:off x="7691340" y="1363421"/>
            <a:ext cx="2148655" cy="84630"/>
            <a:chOff x="1593183" y="4904561"/>
            <a:chExt cx="3994524" cy="157335"/>
          </a:xfrm>
        </p:grpSpPr>
        <p:sp>
          <p:nvSpPr>
            <p:cNvPr id="554" name="Google Shape;554;p29"/>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9"/>
          <p:cNvGrpSpPr/>
          <p:nvPr/>
        </p:nvGrpSpPr>
        <p:grpSpPr>
          <a:xfrm rot="5400000">
            <a:off x="227407" y="4039359"/>
            <a:ext cx="442959" cy="147424"/>
            <a:chOff x="7749438" y="2914107"/>
            <a:chExt cx="268818" cy="89462"/>
          </a:xfrm>
        </p:grpSpPr>
        <p:sp>
          <p:nvSpPr>
            <p:cNvPr id="563" name="Google Shape;563;p29"/>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2_2">
    <p:bg>
      <p:bgPr>
        <a:solidFill>
          <a:schemeClr val="dk1"/>
        </a:solidFill>
      </p:bgPr>
    </p:bg>
    <p:spTree>
      <p:nvGrpSpPr>
        <p:cNvPr id="567" name="Shape 567"/>
        <p:cNvGrpSpPr/>
        <p:nvPr/>
      </p:nvGrpSpPr>
      <p:grpSpPr>
        <a:xfrm>
          <a:off x="0" y="0"/>
          <a:ext cx="0" cy="0"/>
          <a:chOff x="0" y="0"/>
          <a:chExt cx="0" cy="0"/>
        </a:xfrm>
      </p:grpSpPr>
      <p:sp>
        <p:nvSpPr>
          <p:cNvPr id="568" name="Google Shape;568;p30"/>
          <p:cNvSpPr txBox="1"/>
          <p:nvPr>
            <p:ph idx="1" type="subTitle"/>
          </p:nvPr>
        </p:nvSpPr>
        <p:spPr>
          <a:xfrm>
            <a:off x="1173087" y="2759523"/>
            <a:ext cx="1992900" cy="9153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Roboto Condensed Light"/>
              <a:buNone/>
              <a:defRPr/>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69" name="Google Shape;569;p30"/>
          <p:cNvSpPr txBox="1"/>
          <p:nvPr>
            <p:ph idx="2" type="subTitle"/>
          </p:nvPr>
        </p:nvSpPr>
        <p:spPr>
          <a:xfrm>
            <a:off x="3621563" y="277202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70" name="Google Shape;570;p30"/>
          <p:cNvSpPr txBox="1"/>
          <p:nvPr>
            <p:ph idx="3" type="subTitle"/>
          </p:nvPr>
        </p:nvSpPr>
        <p:spPr>
          <a:xfrm>
            <a:off x="5977410" y="2759513"/>
            <a:ext cx="1993500" cy="9153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Roboto Condensed Light"/>
              <a:buNone/>
              <a:defRPr/>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71" name="Google Shape;571;p30"/>
          <p:cNvSpPr txBox="1"/>
          <p:nvPr>
            <p:ph idx="4" type="subTitle"/>
          </p:nvPr>
        </p:nvSpPr>
        <p:spPr>
          <a:xfrm>
            <a:off x="4878225" y="277202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72" name="Google Shape;572;p30"/>
          <p:cNvSpPr txBox="1"/>
          <p:nvPr>
            <p:ph idx="5" type="subTitle"/>
          </p:nvPr>
        </p:nvSpPr>
        <p:spPr>
          <a:xfrm>
            <a:off x="1173087" y="1469125"/>
            <a:ext cx="1995600" cy="9144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Roboto Condensed Light"/>
              <a:buNone/>
              <a:defRPr/>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73" name="Google Shape;573;p30"/>
          <p:cNvSpPr txBox="1"/>
          <p:nvPr>
            <p:ph idx="6" type="subTitle"/>
          </p:nvPr>
        </p:nvSpPr>
        <p:spPr>
          <a:xfrm>
            <a:off x="3621563" y="173871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74" name="Google Shape;574;p30"/>
          <p:cNvSpPr txBox="1"/>
          <p:nvPr>
            <p:ph idx="7" type="subTitle"/>
          </p:nvPr>
        </p:nvSpPr>
        <p:spPr>
          <a:xfrm>
            <a:off x="5970988" y="1468669"/>
            <a:ext cx="1993500" cy="9153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Roboto Condensed Light"/>
              <a:buNone/>
              <a:defRPr/>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575" name="Google Shape;575;p30"/>
          <p:cNvSpPr txBox="1"/>
          <p:nvPr>
            <p:ph idx="8" type="subTitle"/>
          </p:nvPr>
        </p:nvSpPr>
        <p:spPr>
          <a:xfrm>
            <a:off x="4878225" y="173871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576" name="Google Shape;576;p30"/>
          <p:cNvSpPr txBox="1"/>
          <p:nvPr>
            <p:ph type="title"/>
          </p:nvPr>
        </p:nvSpPr>
        <p:spPr>
          <a:xfrm>
            <a:off x="715100" y="444455"/>
            <a:ext cx="73152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7" name="Google Shape;577;p30"/>
          <p:cNvSpPr/>
          <p:nvPr/>
        </p:nvSpPr>
        <p:spPr>
          <a:xfrm flipH="1" rot="-828697">
            <a:off x="-1823240" y="2302904"/>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30"/>
          <p:cNvGrpSpPr/>
          <p:nvPr/>
        </p:nvGrpSpPr>
        <p:grpSpPr>
          <a:xfrm rot="5400000">
            <a:off x="7691340" y="1363421"/>
            <a:ext cx="2148655" cy="84630"/>
            <a:chOff x="1593183" y="4904561"/>
            <a:chExt cx="3994524" cy="157335"/>
          </a:xfrm>
        </p:grpSpPr>
        <p:sp>
          <p:nvSpPr>
            <p:cNvPr id="579" name="Google Shape;579;p30"/>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30"/>
          <p:cNvGrpSpPr/>
          <p:nvPr/>
        </p:nvGrpSpPr>
        <p:grpSpPr>
          <a:xfrm>
            <a:off x="2868450" y="4386500"/>
            <a:ext cx="264675" cy="222000"/>
            <a:chOff x="1858425" y="4612725"/>
            <a:chExt cx="264675" cy="222000"/>
          </a:xfrm>
        </p:grpSpPr>
        <p:cxnSp>
          <p:nvCxnSpPr>
            <p:cNvPr id="588" name="Google Shape;588;p30"/>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89" name="Google Shape;589;p30"/>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90" name="Google Shape;590;p30"/>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591" name="Google Shape;591;p30"/>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191919"/>
        </a:solidFill>
      </p:bgPr>
    </p:bg>
    <p:spTree>
      <p:nvGrpSpPr>
        <p:cNvPr id="64" name="Shape 64"/>
        <p:cNvGrpSpPr/>
        <p:nvPr/>
      </p:nvGrpSpPr>
      <p:grpSpPr>
        <a:xfrm>
          <a:off x="0" y="0"/>
          <a:ext cx="0" cy="0"/>
          <a:chOff x="0" y="0"/>
          <a:chExt cx="0" cy="0"/>
        </a:xfrm>
      </p:grpSpPr>
      <p:sp>
        <p:nvSpPr>
          <p:cNvPr id="65" name="Google Shape;65;p4"/>
          <p:cNvSpPr/>
          <p:nvPr/>
        </p:nvSpPr>
        <p:spPr>
          <a:xfrm flipH="1" rot="-179989">
            <a:off x="-1707682" y="2297515"/>
            <a:ext cx="12559355" cy="9346195"/>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9931862">
            <a:off x="-298487" y="-1894873"/>
            <a:ext cx="10896690" cy="3257173"/>
          </a:xfrm>
          <a:custGeom>
            <a:rect b="b" l="l" r="r" t="t"/>
            <a:pathLst>
              <a:path extrusionOk="0" h="118213" w="358119">
                <a:moveTo>
                  <a:pt x="1248" y="116063"/>
                </a:moveTo>
                <a:cubicBezTo>
                  <a:pt x="-7007" y="108253"/>
                  <a:pt x="27410" y="64882"/>
                  <a:pt x="53826" y="60437"/>
                </a:cubicBezTo>
                <a:cubicBezTo>
                  <a:pt x="80242" y="55992"/>
                  <a:pt x="126978" y="91679"/>
                  <a:pt x="159744" y="89393"/>
                </a:cubicBezTo>
                <a:cubicBezTo>
                  <a:pt x="192510" y="87107"/>
                  <a:pt x="225276" y="59993"/>
                  <a:pt x="250422" y="46721"/>
                </a:cubicBezTo>
                <a:cubicBezTo>
                  <a:pt x="275568" y="33450"/>
                  <a:pt x="296396" y="17511"/>
                  <a:pt x="310620" y="9764"/>
                </a:cubicBezTo>
                <a:cubicBezTo>
                  <a:pt x="324844" y="2017"/>
                  <a:pt x="330178" y="-904"/>
                  <a:pt x="335766" y="239"/>
                </a:cubicBezTo>
                <a:cubicBezTo>
                  <a:pt x="341354" y="1382"/>
                  <a:pt x="342624" y="-1221"/>
                  <a:pt x="344148" y="16622"/>
                </a:cubicBezTo>
                <a:cubicBezTo>
                  <a:pt x="345672" y="34466"/>
                  <a:pt x="374311" y="91362"/>
                  <a:pt x="344910" y="107300"/>
                </a:cubicBezTo>
                <a:cubicBezTo>
                  <a:pt x="315510" y="123239"/>
                  <a:pt x="208004" y="112253"/>
                  <a:pt x="167745" y="112253"/>
                </a:cubicBezTo>
                <a:cubicBezTo>
                  <a:pt x="127486" y="112253"/>
                  <a:pt x="131106" y="106665"/>
                  <a:pt x="103356" y="107300"/>
                </a:cubicBezTo>
                <a:cubicBezTo>
                  <a:pt x="75607" y="107935"/>
                  <a:pt x="9503" y="123874"/>
                  <a:pt x="1248" y="116063"/>
                </a:cubicBezTo>
                <a:close/>
              </a:path>
            </a:pathLst>
          </a:custGeom>
          <a:gradFill>
            <a:gsLst>
              <a:gs pos="0">
                <a:schemeClr val="dk2"/>
              </a:gs>
              <a:gs pos="46000">
                <a:schemeClr val="lt2"/>
              </a:gs>
              <a:gs pos="66000">
                <a:schemeClr val="accent1"/>
              </a:gs>
              <a:gs pos="100000">
                <a:schemeClr val="accent2"/>
              </a:gs>
            </a:gsLst>
            <a:lin ang="5400700" scaled="0"/>
          </a:gradFill>
          <a:ln>
            <a:noFill/>
          </a:ln>
        </p:spPr>
      </p:sp>
      <p:sp>
        <p:nvSpPr>
          <p:cNvPr id="67" name="Google Shape;67;p4"/>
          <p:cNvSpPr/>
          <p:nvPr/>
        </p:nvSpPr>
        <p:spPr>
          <a:xfrm rot="10800000">
            <a:off x="7958955" y="-1104083"/>
            <a:ext cx="62" cy="62"/>
          </a:xfrm>
          <a:custGeom>
            <a:rect b="b" l="l" r="r" t="t"/>
            <a:pathLst>
              <a:path extrusionOk="0" h="1" w="1">
                <a:moveTo>
                  <a:pt x="0" y="1"/>
                </a:move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10800000">
            <a:off x="7956650" y="-1106451"/>
            <a:ext cx="2367" cy="2430"/>
          </a:xfrm>
          <a:custGeom>
            <a:rect b="b" l="l" r="r" t="t"/>
            <a:pathLst>
              <a:path extrusionOk="0" h="39" w="38">
                <a:moveTo>
                  <a:pt x="38" y="38"/>
                </a:moveTo>
                <a:lnTo>
                  <a:pt x="38" y="3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rot="10800000">
            <a:off x="7943069" y="-1106451"/>
            <a:ext cx="15949" cy="15949"/>
          </a:xfrm>
          <a:custGeom>
            <a:rect b="b" l="l" r="r" t="t"/>
            <a:pathLst>
              <a:path extrusionOk="0" h="256" w="256">
                <a:moveTo>
                  <a:pt x="218" y="1"/>
                </a:moveTo>
                <a:lnTo>
                  <a:pt x="0"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rot="10800000">
            <a:off x="7958955" y="-1104083"/>
            <a:ext cx="2367" cy="2430"/>
          </a:xfrm>
          <a:custGeom>
            <a:rect b="b" l="l" r="r" t="t"/>
            <a:pathLst>
              <a:path extrusionOk="0" h="39" w="38">
                <a:moveTo>
                  <a:pt x="0" y="0"/>
                </a:moveTo>
                <a:lnTo>
                  <a:pt x="0" y="0"/>
                </a:lnTo>
                <a:lnTo>
                  <a:pt x="37"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rot="10800000">
            <a:off x="9301884" y="-1106451"/>
            <a:ext cx="2430" cy="2430"/>
          </a:xfrm>
          <a:custGeom>
            <a:rect b="b" l="l" r="r" t="t"/>
            <a:pathLst>
              <a:path extrusionOk="0" h="39" w="39">
                <a:moveTo>
                  <a:pt x="1" y="1"/>
                </a:moveTo>
                <a:lnTo>
                  <a:pt x="38" y="38"/>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rot="10800000">
            <a:off x="9288365" y="-1106451"/>
            <a:ext cx="15949" cy="15949"/>
          </a:xfrm>
          <a:custGeom>
            <a:rect b="b" l="l" r="r" t="t"/>
            <a:pathLst>
              <a:path extrusionOk="0" h="256" w="256">
                <a:moveTo>
                  <a:pt x="218" y="1"/>
                </a:moveTo>
                <a:lnTo>
                  <a:pt x="1"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rot="10800000">
            <a:off x="9304252" y="-1104083"/>
            <a:ext cx="2367" cy="2430"/>
          </a:xfrm>
          <a:custGeom>
            <a:rect b="b" l="l" r="r" t="t"/>
            <a:pathLst>
              <a:path extrusionOk="0" h="39" w="38">
                <a:moveTo>
                  <a:pt x="0" y="0"/>
                </a:moveTo>
                <a:lnTo>
                  <a:pt x="38"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rot="10800000">
            <a:off x="9290670" y="-1104083"/>
            <a:ext cx="15949" cy="15886"/>
          </a:xfrm>
          <a:custGeom>
            <a:rect b="b" l="l" r="r" t="t"/>
            <a:pathLst>
              <a:path extrusionOk="0" h="255" w="256">
                <a:moveTo>
                  <a:pt x="217" y="0"/>
                </a:moveTo>
                <a:lnTo>
                  <a:pt x="0" y="216"/>
                </a:lnTo>
                <a:lnTo>
                  <a:pt x="38" y="255"/>
                </a:lnTo>
                <a:lnTo>
                  <a:pt x="255" y="38"/>
                </a:lnTo>
                <a:lnTo>
                  <a:pt x="217"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ph type="title"/>
          </p:nvPr>
        </p:nvSpPr>
        <p:spPr>
          <a:xfrm>
            <a:off x="720000" y="399900"/>
            <a:ext cx="7704000" cy="723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4"/>
          <p:cNvSpPr txBox="1"/>
          <p:nvPr>
            <p:ph idx="1" type="body"/>
          </p:nvPr>
        </p:nvSpPr>
        <p:spPr>
          <a:xfrm>
            <a:off x="720000" y="1152475"/>
            <a:ext cx="7055100" cy="3324600"/>
          </a:xfrm>
          <a:prstGeom prst="rect">
            <a:avLst/>
          </a:prstGeom>
          <a:no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0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grpSp>
        <p:nvGrpSpPr>
          <p:cNvPr id="77" name="Google Shape;77;p4"/>
          <p:cNvGrpSpPr/>
          <p:nvPr/>
        </p:nvGrpSpPr>
        <p:grpSpPr>
          <a:xfrm>
            <a:off x="8132795" y="4329659"/>
            <a:ext cx="442959" cy="147424"/>
            <a:chOff x="7749438" y="2914107"/>
            <a:chExt cx="268818" cy="89462"/>
          </a:xfrm>
        </p:grpSpPr>
        <p:sp>
          <p:nvSpPr>
            <p:cNvPr id="78" name="Google Shape;78;p4"/>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4"/>
          <p:cNvGrpSpPr/>
          <p:nvPr/>
        </p:nvGrpSpPr>
        <p:grpSpPr>
          <a:xfrm>
            <a:off x="1257790" y="4919746"/>
            <a:ext cx="2148655" cy="84630"/>
            <a:chOff x="1593183" y="4904561"/>
            <a:chExt cx="3994524" cy="157335"/>
          </a:xfrm>
        </p:grpSpPr>
        <p:sp>
          <p:nvSpPr>
            <p:cNvPr id="83" name="Google Shape;83;p4"/>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ONLY_1_1_1">
    <p:bg>
      <p:bgPr>
        <a:solidFill>
          <a:schemeClr val="dk1"/>
        </a:solidFill>
      </p:bgPr>
    </p:bg>
    <p:spTree>
      <p:nvGrpSpPr>
        <p:cNvPr id="592" name="Shape 592"/>
        <p:cNvGrpSpPr/>
        <p:nvPr/>
      </p:nvGrpSpPr>
      <p:grpSpPr>
        <a:xfrm>
          <a:off x="0" y="0"/>
          <a:ext cx="0" cy="0"/>
          <a:chOff x="0" y="0"/>
          <a:chExt cx="0" cy="0"/>
        </a:xfrm>
      </p:grpSpPr>
      <p:sp>
        <p:nvSpPr>
          <p:cNvPr id="593" name="Google Shape;593;p31"/>
          <p:cNvSpPr txBox="1"/>
          <p:nvPr>
            <p:ph type="title"/>
          </p:nvPr>
        </p:nvSpPr>
        <p:spPr>
          <a:xfrm>
            <a:off x="715100" y="441755"/>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4" name="Google Shape;594;p31"/>
          <p:cNvSpPr txBox="1"/>
          <p:nvPr>
            <p:ph idx="1" type="subTitle"/>
          </p:nvPr>
        </p:nvSpPr>
        <p:spPr>
          <a:xfrm>
            <a:off x="958092" y="2392075"/>
            <a:ext cx="1737300" cy="457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Montserrat"/>
                <a:ea typeface="Montserrat"/>
                <a:cs typeface="Montserrat"/>
                <a:sym typeface="Montserrat"/>
              </a:defRPr>
            </a:lvl1pPr>
            <a:lvl2pPr lvl="1" rtl="0" algn="ctr">
              <a:spcBef>
                <a:spcPts val="1600"/>
              </a:spcBef>
              <a:spcAft>
                <a:spcPts val="0"/>
              </a:spcAft>
              <a:buNone/>
              <a:defRPr sz="1600">
                <a:solidFill>
                  <a:schemeClr val="dk2"/>
                </a:solidFill>
                <a:latin typeface="Montserrat"/>
                <a:ea typeface="Montserrat"/>
                <a:cs typeface="Montserrat"/>
                <a:sym typeface="Montserrat"/>
              </a:defRPr>
            </a:lvl2pPr>
            <a:lvl3pPr lvl="2" rtl="0" algn="ctr">
              <a:spcBef>
                <a:spcPts val="1600"/>
              </a:spcBef>
              <a:spcAft>
                <a:spcPts val="0"/>
              </a:spcAft>
              <a:buNone/>
              <a:defRPr sz="1600">
                <a:solidFill>
                  <a:schemeClr val="dk2"/>
                </a:solidFill>
                <a:latin typeface="Montserrat"/>
                <a:ea typeface="Montserrat"/>
                <a:cs typeface="Montserrat"/>
                <a:sym typeface="Montserrat"/>
              </a:defRPr>
            </a:lvl3pPr>
            <a:lvl4pPr lvl="3" rtl="0" algn="ctr">
              <a:spcBef>
                <a:spcPts val="1600"/>
              </a:spcBef>
              <a:spcAft>
                <a:spcPts val="0"/>
              </a:spcAft>
              <a:buNone/>
              <a:defRPr sz="1600">
                <a:solidFill>
                  <a:schemeClr val="dk2"/>
                </a:solidFill>
                <a:latin typeface="Montserrat"/>
                <a:ea typeface="Montserrat"/>
                <a:cs typeface="Montserrat"/>
                <a:sym typeface="Montserrat"/>
              </a:defRPr>
            </a:lvl4pPr>
            <a:lvl5pPr lvl="4" rtl="0" algn="ctr">
              <a:spcBef>
                <a:spcPts val="1600"/>
              </a:spcBef>
              <a:spcAft>
                <a:spcPts val="0"/>
              </a:spcAft>
              <a:buNone/>
              <a:defRPr sz="1600">
                <a:solidFill>
                  <a:schemeClr val="dk2"/>
                </a:solidFill>
                <a:latin typeface="Montserrat"/>
                <a:ea typeface="Montserrat"/>
                <a:cs typeface="Montserrat"/>
                <a:sym typeface="Montserrat"/>
              </a:defRPr>
            </a:lvl5pPr>
            <a:lvl6pPr lvl="5" rtl="0" algn="ctr">
              <a:spcBef>
                <a:spcPts val="1600"/>
              </a:spcBef>
              <a:spcAft>
                <a:spcPts val="0"/>
              </a:spcAft>
              <a:buNone/>
              <a:defRPr sz="1600">
                <a:solidFill>
                  <a:schemeClr val="dk2"/>
                </a:solidFill>
                <a:latin typeface="Montserrat"/>
                <a:ea typeface="Montserrat"/>
                <a:cs typeface="Montserrat"/>
                <a:sym typeface="Montserrat"/>
              </a:defRPr>
            </a:lvl6pPr>
            <a:lvl7pPr lvl="6" rtl="0" algn="ctr">
              <a:spcBef>
                <a:spcPts val="1600"/>
              </a:spcBef>
              <a:spcAft>
                <a:spcPts val="0"/>
              </a:spcAft>
              <a:buNone/>
              <a:defRPr sz="1600">
                <a:solidFill>
                  <a:schemeClr val="dk2"/>
                </a:solidFill>
                <a:latin typeface="Montserrat"/>
                <a:ea typeface="Montserrat"/>
                <a:cs typeface="Montserrat"/>
                <a:sym typeface="Montserrat"/>
              </a:defRPr>
            </a:lvl7pPr>
            <a:lvl8pPr lvl="7" rtl="0" algn="ctr">
              <a:spcBef>
                <a:spcPts val="1600"/>
              </a:spcBef>
              <a:spcAft>
                <a:spcPts val="0"/>
              </a:spcAft>
              <a:buNone/>
              <a:defRPr sz="1600">
                <a:solidFill>
                  <a:schemeClr val="dk2"/>
                </a:solidFill>
                <a:latin typeface="Montserrat"/>
                <a:ea typeface="Montserrat"/>
                <a:cs typeface="Montserrat"/>
                <a:sym typeface="Montserrat"/>
              </a:defRPr>
            </a:lvl8pPr>
            <a:lvl9pPr lvl="8" rtl="0" algn="ctr">
              <a:spcBef>
                <a:spcPts val="1600"/>
              </a:spcBef>
              <a:spcAft>
                <a:spcPts val="1600"/>
              </a:spcAft>
              <a:buNone/>
              <a:defRPr sz="1600">
                <a:solidFill>
                  <a:schemeClr val="dk2"/>
                </a:solidFill>
                <a:latin typeface="Montserrat"/>
                <a:ea typeface="Montserrat"/>
                <a:cs typeface="Montserrat"/>
                <a:sym typeface="Montserrat"/>
              </a:defRPr>
            </a:lvl9pPr>
          </a:lstStyle>
          <a:p/>
        </p:txBody>
      </p:sp>
      <p:sp>
        <p:nvSpPr>
          <p:cNvPr id="595" name="Google Shape;595;p31"/>
          <p:cNvSpPr txBox="1"/>
          <p:nvPr>
            <p:ph idx="2" type="subTitle"/>
          </p:nvPr>
        </p:nvSpPr>
        <p:spPr>
          <a:xfrm>
            <a:off x="2788266" y="2392075"/>
            <a:ext cx="1737300" cy="457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Montserrat"/>
                <a:ea typeface="Montserrat"/>
                <a:cs typeface="Montserrat"/>
                <a:sym typeface="Montserrat"/>
              </a:defRPr>
            </a:lvl1pPr>
            <a:lvl2pPr lvl="1" rtl="0" algn="ctr">
              <a:spcBef>
                <a:spcPts val="1600"/>
              </a:spcBef>
              <a:spcAft>
                <a:spcPts val="0"/>
              </a:spcAft>
              <a:buNone/>
              <a:defRPr sz="1600">
                <a:solidFill>
                  <a:schemeClr val="dk2"/>
                </a:solidFill>
                <a:latin typeface="Montserrat"/>
                <a:ea typeface="Montserrat"/>
                <a:cs typeface="Montserrat"/>
                <a:sym typeface="Montserrat"/>
              </a:defRPr>
            </a:lvl2pPr>
            <a:lvl3pPr lvl="2" rtl="0" algn="ctr">
              <a:spcBef>
                <a:spcPts val="1600"/>
              </a:spcBef>
              <a:spcAft>
                <a:spcPts val="0"/>
              </a:spcAft>
              <a:buNone/>
              <a:defRPr sz="1600">
                <a:solidFill>
                  <a:schemeClr val="dk2"/>
                </a:solidFill>
                <a:latin typeface="Montserrat"/>
                <a:ea typeface="Montserrat"/>
                <a:cs typeface="Montserrat"/>
                <a:sym typeface="Montserrat"/>
              </a:defRPr>
            </a:lvl3pPr>
            <a:lvl4pPr lvl="3" rtl="0" algn="ctr">
              <a:spcBef>
                <a:spcPts val="1600"/>
              </a:spcBef>
              <a:spcAft>
                <a:spcPts val="0"/>
              </a:spcAft>
              <a:buNone/>
              <a:defRPr sz="1600">
                <a:solidFill>
                  <a:schemeClr val="dk2"/>
                </a:solidFill>
                <a:latin typeface="Montserrat"/>
                <a:ea typeface="Montserrat"/>
                <a:cs typeface="Montserrat"/>
                <a:sym typeface="Montserrat"/>
              </a:defRPr>
            </a:lvl4pPr>
            <a:lvl5pPr lvl="4" rtl="0" algn="ctr">
              <a:spcBef>
                <a:spcPts val="1600"/>
              </a:spcBef>
              <a:spcAft>
                <a:spcPts val="0"/>
              </a:spcAft>
              <a:buNone/>
              <a:defRPr sz="1600">
                <a:solidFill>
                  <a:schemeClr val="dk2"/>
                </a:solidFill>
                <a:latin typeface="Montserrat"/>
                <a:ea typeface="Montserrat"/>
                <a:cs typeface="Montserrat"/>
                <a:sym typeface="Montserrat"/>
              </a:defRPr>
            </a:lvl5pPr>
            <a:lvl6pPr lvl="5" rtl="0" algn="ctr">
              <a:spcBef>
                <a:spcPts val="1600"/>
              </a:spcBef>
              <a:spcAft>
                <a:spcPts val="0"/>
              </a:spcAft>
              <a:buNone/>
              <a:defRPr sz="1600">
                <a:solidFill>
                  <a:schemeClr val="dk2"/>
                </a:solidFill>
                <a:latin typeface="Montserrat"/>
                <a:ea typeface="Montserrat"/>
                <a:cs typeface="Montserrat"/>
                <a:sym typeface="Montserrat"/>
              </a:defRPr>
            </a:lvl6pPr>
            <a:lvl7pPr lvl="6" rtl="0" algn="ctr">
              <a:spcBef>
                <a:spcPts val="1600"/>
              </a:spcBef>
              <a:spcAft>
                <a:spcPts val="0"/>
              </a:spcAft>
              <a:buNone/>
              <a:defRPr sz="1600">
                <a:solidFill>
                  <a:schemeClr val="dk2"/>
                </a:solidFill>
                <a:latin typeface="Montserrat"/>
                <a:ea typeface="Montserrat"/>
                <a:cs typeface="Montserrat"/>
                <a:sym typeface="Montserrat"/>
              </a:defRPr>
            </a:lvl7pPr>
            <a:lvl8pPr lvl="7" rtl="0" algn="ctr">
              <a:spcBef>
                <a:spcPts val="1600"/>
              </a:spcBef>
              <a:spcAft>
                <a:spcPts val="0"/>
              </a:spcAft>
              <a:buNone/>
              <a:defRPr sz="1600">
                <a:solidFill>
                  <a:schemeClr val="dk2"/>
                </a:solidFill>
                <a:latin typeface="Montserrat"/>
                <a:ea typeface="Montserrat"/>
                <a:cs typeface="Montserrat"/>
                <a:sym typeface="Montserrat"/>
              </a:defRPr>
            </a:lvl8pPr>
            <a:lvl9pPr lvl="8" rtl="0" algn="ctr">
              <a:spcBef>
                <a:spcPts val="1600"/>
              </a:spcBef>
              <a:spcAft>
                <a:spcPts val="1600"/>
              </a:spcAft>
              <a:buNone/>
              <a:defRPr sz="1600">
                <a:solidFill>
                  <a:schemeClr val="dk2"/>
                </a:solidFill>
                <a:latin typeface="Montserrat"/>
                <a:ea typeface="Montserrat"/>
                <a:cs typeface="Montserrat"/>
                <a:sym typeface="Montserrat"/>
              </a:defRPr>
            </a:lvl9pPr>
          </a:lstStyle>
          <a:p/>
        </p:txBody>
      </p:sp>
      <p:sp>
        <p:nvSpPr>
          <p:cNvPr id="596" name="Google Shape;596;p31"/>
          <p:cNvSpPr txBox="1"/>
          <p:nvPr>
            <p:ph idx="3" type="subTitle"/>
          </p:nvPr>
        </p:nvSpPr>
        <p:spPr>
          <a:xfrm>
            <a:off x="4618441" y="2392075"/>
            <a:ext cx="1737300" cy="457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Montserrat"/>
                <a:ea typeface="Montserrat"/>
                <a:cs typeface="Montserrat"/>
                <a:sym typeface="Montserrat"/>
              </a:defRPr>
            </a:lvl1pPr>
            <a:lvl2pPr lvl="1" rtl="0" algn="ctr">
              <a:spcBef>
                <a:spcPts val="1600"/>
              </a:spcBef>
              <a:spcAft>
                <a:spcPts val="0"/>
              </a:spcAft>
              <a:buNone/>
              <a:defRPr sz="1600">
                <a:solidFill>
                  <a:schemeClr val="dk2"/>
                </a:solidFill>
                <a:latin typeface="Montserrat"/>
                <a:ea typeface="Montserrat"/>
                <a:cs typeface="Montserrat"/>
                <a:sym typeface="Montserrat"/>
              </a:defRPr>
            </a:lvl2pPr>
            <a:lvl3pPr lvl="2" rtl="0" algn="ctr">
              <a:spcBef>
                <a:spcPts val="1600"/>
              </a:spcBef>
              <a:spcAft>
                <a:spcPts val="0"/>
              </a:spcAft>
              <a:buNone/>
              <a:defRPr sz="1600">
                <a:solidFill>
                  <a:schemeClr val="dk2"/>
                </a:solidFill>
                <a:latin typeface="Montserrat"/>
                <a:ea typeface="Montserrat"/>
                <a:cs typeface="Montserrat"/>
                <a:sym typeface="Montserrat"/>
              </a:defRPr>
            </a:lvl3pPr>
            <a:lvl4pPr lvl="3" rtl="0" algn="ctr">
              <a:spcBef>
                <a:spcPts val="1600"/>
              </a:spcBef>
              <a:spcAft>
                <a:spcPts val="0"/>
              </a:spcAft>
              <a:buNone/>
              <a:defRPr sz="1600">
                <a:solidFill>
                  <a:schemeClr val="dk2"/>
                </a:solidFill>
                <a:latin typeface="Montserrat"/>
                <a:ea typeface="Montserrat"/>
                <a:cs typeface="Montserrat"/>
                <a:sym typeface="Montserrat"/>
              </a:defRPr>
            </a:lvl4pPr>
            <a:lvl5pPr lvl="4" rtl="0" algn="ctr">
              <a:spcBef>
                <a:spcPts val="1600"/>
              </a:spcBef>
              <a:spcAft>
                <a:spcPts val="0"/>
              </a:spcAft>
              <a:buNone/>
              <a:defRPr sz="1600">
                <a:solidFill>
                  <a:schemeClr val="dk2"/>
                </a:solidFill>
                <a:latin typeface="Montserrat"/>
                <a:ea typeface="Montserrat"/>
                <a:cs typeface="Montserrat"/>
                <a:sym typeface="Montserrat"/>
              </a:defRPr>
            </a:lvl5pPr>
            <a:lvl6pPr lvl="5" rtl="0" algn="ctr">
              <a:spcBef>
                <a:spcPts val="1600"/>
              </a:spcBef>
              <a:spcAft>
                <a:spcPts val="0"/>
              </a:spcAft>
              <a:buNone/>
              <a:defRPr sz="1600">
                <a:solidFill>
                  <a:schemeClr val="dk2"/>
                </a:solidFill>
                <a:latin typeface="Montserrat"/>
                <a:ea typeface="Montserrat"/>
                <a:cs typeface="Montserrat"/>
                <a:sym typeface="Montserrat"/>
              </a:defRPr>
            </a:lvl6pPr>
            <a:lvl7pPr lvl="6" rtl="0" algn="ctr">
              <a:spcBef>
                <a:spcPts val="1600"/>
              </a:spcBef>
              <a:spcAft>
                <a:spcPts val="0"/>
              </a:spcAft>
              <a:buNone/>
              <a:defRPr sz="1600">
                <a:solidFill>
                  <a:schemeClr val="dk2"/>
                </a:solidFill>
                <a:latin typeface="Montserrat"/>
                <a:ea typeface="Montserrat"/>
                <a:cs typeface="Montserrat"/>
                <a:sym typeface="Montserrat"/>
              </a:defRPr>
            </a:lvl7pPr>
            <a:lvl8pPr lvl="7" rtl="0" algn="ctr">
              <a:spcBef>
                <a:spcPts val="1600"/>
              </a:spcBef>
              <a:spcAft>
                <a:spcPts val="0"/>
              </a:spcAft>
              <a:buNone/>
              <a:defRPr sz="1600">
                <a:solidFill>
                  <a:schemeClr val="dk2"/>
                </a:solidFill>
                <a:latin typeface="Montserrat"/>
                <a:ea typeface="Montserrat"/>
                <a:cs typeface="Montserrat"/>
                <a:sym typeface="Montserrat"/>
              </a:defRPr>
            </a:lvl8pPr>
            <a:lvl9pPr lvl="8" rtl="0" algn="ctr">
              <a:spcBef>
                <a:spcPts val="1600"/>
              </a:spcBef>
              <a:spcAft>
                <a:spcPts val="1600"/>
              </a:spcAft>
              <a:buNone/>
              <a:defRPr sz="1600">
                <a:solidFill>
                  <a:schemeClr val="dk2"/>
                </a:solidFill>
                <a:latin typeface="Montserrat"/>
                <a:ea typeface="Montserrat"/>
                <a:cs typeface="Montserrat"/>
                <a:sym typeface="Montserrat"/>
              </a:defRPr>
            </a:lvl9pPr>
          </a:lstStyle>
          <a:p/>
        </p:txBody>
      </p:sp>
      <p:sp>
        <p:nvSpPr>
          <p:cNvPr id="597" name="Google Shape;597;p31"/>
          <p:cNvSpPr txBox="1"/>
          <p:nvPr>
            <p:ph idx="4" type="subTitle"/>
          </p:nvPr>
        </p:nvSpPr>
        <p:spPr>
          <a:xfrm>
            <a:off x="6448617" y="2392075"/>
            <a:ext cx="1737300" cy="457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Montserrat"/>
                <a:ea typeface="Montserrat"/>
                <a:cs typeface="Montserrat"/>
                <a:sym typeface="Montserrat"/>
              </a:defRPr>
            </a:lvl1pPr>
            <a:lvl2pPr lvl="1" rtl="0" algn="ctr">
              <a:spcBef>
                <a:spcPts val="1600"/>
              </a:spcBef>
              <a:spcAft>
                <a:spcPts val="0"/>
              </a:spcAft>
              <a:buNone/>
              <a:defRPr sz="1600">
                <a:solidFill>
                  <a:schemeClr val="dk2"/>
                </a:solidFill>
                <a:latin typeface="Montserrat"/>
                <a:ea typeface="Montserrat"/>
                <a:cs typeface="Montserrat"/>
                <a:sym typeface="Montserrat"/>
              </a:defRPr>
            </a:lvl2pPr>
            <a:lvl3pPr lvl="2" rtl="0" algn="ctr">
              <a:spcBef>
                <a:spcPts val="1600"/>
              </a:spcBef>
              <a:spcAft>
                <a:spcPts val="0"/>
              </a:spcAft>
              <a:buNone/>
              <a:defRPr sz="1600">
                <a:solidFill>
                  <a:schemeClr val="dk2"/>
                </a:solidFill>
                <a:latin typeface="Montserrat"/>
                <a:ea typeface="Montserrat"/>
                <a:cs typeface="Montserrat"/>
                <a:sym typeface="Montserrat"/>
              </a:defRPr>
            </a:lvl3pPr>
            <a:lvl4pPr lvl="3" rtl="0" algn="ctr">
              <a:spcBef>
                <a:spcPts val="1600"/>
              </a:spcBef>
              <a:spcAft>
                <a:spcPts val="0"/>
              </a:spcAft>
              <a:buNone/>
              <a:defRPr sz="1600">
                <a:solidFill>
                  <a:schemeClr val="dk2"/>
                </a:solidFill>
                <a:latin typeface="Montserrat"/>
                <a:ea typeface="Montserrat"/>
                <a:cs typeface="Montserrat"/>
                <a:sym typeface="Montserrat"/>
              </a:defRPr>
            </a:lvl4pPr>
            <a:lvl5pPr lvl="4" rtl="0" algn="ctr">
              <a:spcBef>
                <a:spcPts val="1600"/>
              </a:spcBef>
              <a:spcAft>
                <a:spcPts val="0"/>
              </a:spcAft>
              <a:buNone/>
              <a:defRPr sz="1600">
                <a:solidFill>
                  <a:schemeClr val="dk2"/>
                </a:solidFill>
                <a:latin typeface="Montserrat"/>
                <a:ea typeface="Montserrat"/>
                <a:cs typeface="Montserrat"/>
                <a:sym typeface="Montserrat"/>
              </a:defRPr>
            </a:lvl5pPr>
            <a:lvl6pPr lvl="5" rtl="0" algn="ctr">
              <a:spcBef>
                <a:spcPts val="1600"/>
              </a:spcBef>
              <a:spcAft>
                <a:spcPts val="0"/>
              </a:spcAft>
              <a:buNone/>
              <a:defRPr sz="1600">
                <a:solidFill>
                  <a:schemeClr val="dk2"/>
                </a:solidFill>
                <a:latin typeface="Montserrat"/>
                <a:ea typeface="Montserrat"/>
                <a:cs typeface="Montserrat"/>
                <a:sym typeface="Montserrat"/>
              </a:defRPr>
            </a:lvl6pPr>
            <a:lvl7pPr lvl="6" rtl="0" algn="ctr">
              <a:spcBef>
                <a:spcPts val="1600"/>
              </a:spcBef>
              <a:spcAft>
                <a:spcPts val="0"/>
              </a:spcAft>
              <a:buNone/>
              <a:defRPr sz="1600">
                <a:solidFill>
                  <a:schemeClr val="dk2"/>
                </a:solidFill>
                <a:latin typeface="Montserrat"/>
                <a:ea typeface="Montserrat"/>
                <a:cs typeface="Montserrat"/>
                <a:sym typeface="Montserrat"/>
              </a:defRPr>
            </a:lvl7pPr>
            <a:lvl8pPr lvl="7" rtl="0" algn="ctr">
              <a:spcBef>
                <a:spcPts val="1600"/>
              </a:spcBef>
              <a:spcAft>
                <a:spcPts val="0"/>
              </a:spcAft>
              <a:buNone/>
              <a:defRPr sz="1600">
                <a:solidFill>
                  <a:schemeClr val="dk2"/>
                </a:solidFill>
                <a:latin typeface="Montserrat"/>
                <a:ea typeface="Montserrat"/>
                <a:cs typeface="Montserrat"/>
                <a:sym typeface="Montserrat"/>
              </a:defRPr>
            </a:lvl8pPr>
            <a:lvl9pPr lvl="8" rtl="0" algn="ctr">
              <a:spcBef>
                <a:spcPts val="1600"/>
              </a:spcBef>
              <a:spcAft>
                <a:spcPts val="1600"/>
              </a:spcAft>
              <a:buNone/>
              <a:defRPr sz="1600">
                <a:solidFill>
                  <a:schemeClr val="dk2"/>
                </a:solidFill>
                <a:latin typeface="Montserrat"/>
                <a:ea typeface="Montserrat"/>
                <a:cs typeface="Montserrat"/>
                <a:sym typeface="Montserrat"/>
              </a:defRPr>
            </a:lvl9pPr>
          </a:lstStyle>
          <a:p/>
        </p:txBody>
      </p:sp>
      <p:sp>
        <p:nvSpPr>
          <p:cNvPr id="598" name="Google Shape;598;p31"/>
          <p:cNvSpPr txBox="1"/>
          <p:nvPr>
            <p:ph idx="5" type="subTitle"/>
          </p:nvPr>
        </p:nvSpPr>
        <p:spPr>
          <a:xfrm>
            <a:off x="958088" y="2766249"/>
            <a:ext cx="1737300" cy="1011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599" name="Google Shape;599;p31"/>
          <p:cNvSpPr txBox="1"/>
          <p:nvPr>
            <p:ph idx="6" type="subTitle"/>
          </p:nvPr>
        </p:nvSpPr>
        <p:spPr>
          <a:xfrm>
            <a:off x="2788262" y="2775952"/>
            <a:ext cx="1737300" cy="1011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600" name="Google Shape;600;p31"/>
          <p:cNvSpPr txBox="1"/>
          <p:nvPr>
            <p:ph idx="7" type="subTitle"/>
          </p:nvPr>
        </p:nvSpPr>
        <p:spPr>
          <a:xfrm>
            <a:off x="4618437" y="2775952"/>
            <a:ext cx="1737300" cy="1011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601" name="Google Shape;601;p31"/>
          <p:cNvSpPr txBox="1"/>
          <p:nvPr>
            <p:ph idx="8" type="subTitle"/>
          </p:nvPr>
        </p:nvSpPr>
        <p:spPr>
          <a:xfrm>
            <a:off x="6448612" y="2775952"/>
            <a:ext cx="1737300" cy="1011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602" name="Google Shape;602;p31"/>
          <p:cNvSpPr/>
          <p:nvPr/>
        </p:nvSpPr>
        <p:spPr>
          <a:xfrm rot="828697">
            <a:off x="-70640" y="2220192"/>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31"/>
          <p:cNvGrpSpPr/>
          <p:nvPr/>
        </p:nvGrpSpPr>
        <p:grpSpPr>
          <a:xfrm rot="2700000">
            <a:off x="7726729" y="89619"/>
            <a:ext cx="1300150" cy="1298472"/>
            <a:chOff x="344100" y="1296850"/>
            <a:chExt cx="642225" cy="641396"/>
          </a:xfrm>
        </p:grpSpPr>
        <p:sp>
          <p:nvSpPr>
            <p:cNvPr id="604" name="Google Shape;604;p31"/>
            <p:cNvSpPr/>
            <p:nvPr/>
          </p:nvSpPr>
          <p:spPr>
            <a:xfrm>
              <a:off x="639236" y="1296850"/>
              <a:ext cx="21002" cy="20035"/>
            </a:xfrm>
            <a:custGeom>
              <a:rect b="b" l="l" r="r" t="t"/>
              <a:pathLst>
                <a:path extrusionOk="0" h="145" w="152">
                  <a:moveTo>
                    <a:pt x="73" y="1"/>
                  </a:moveTo>
                  <a:cubicBezTo>
                    <a:pt x="36" y="1"/>
                    <a:pt x="0" y="30"/>
                    <a:pt x="0" y="73"/>
                  </a:cubicBezTo>
                  <a:cubicBezTo>
                    <a:pt x="0" y="116"/>
                    <a:pt x="36" y="145"/>
                    <a:pt x="73" y="145"/>
                  </a:cubicBezTo>
                  <a:cubicBezTo>
                    <a:pt x="91" y="145"/>
                    <a:pt x="109" y="138"/>
                    <a:pt x="123" y="124"/>
                  </a:cubicBezTo>
                  <a:cubicBezTo>
                    <a:pt x="152" y="96"/>
                    <a:pt x="152" y="50"/>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704453" y="1362067"/>
              <a:ext cx="21140" cy="20173"/>
            </a:xfrm>
            <a:custGeom>
              <a:rect b="b" l="l" r="r" t="t"/>
              <a:pathLst>
                <a:path extrusionOk="0" h="146" w="153">
                  <a:moveTo>
                    <a:pt x="73" y="1"/>
                  </a:moveTo>
                  <a:cubicBezTo>
                    <a:pt x="36" y="1"/>
                    <a:pt x="0" y="30"/>
                    <a:pt x="0" y="72"/>
                  </a:cubicBezTo>
                  <a:cubicBezTo>
                    <a:pt x="0" y="116"/>
                    <a:pt x="36" y="145"/>
                    <a:pt x="73" y="145"/>
                  </a:cubicBezTo>
                  <a:cubicBezTo>
                    <a:pt x="91" y="145"/>
                    <a:pt x="109" y="138"/>
                    <a:pt x="123" y="124"/>
                  </a:cubicBezTo>
                  <a:cubicBezTo>
                    <a:pt x="152" y="96"/>
                    <a:pt x="152" y="50"/>
                    <a:pt x="123"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769671" y="1427285"/>
              <a:ext cx="21140" cy="20173"/>
            </a:xfrm>
            <a:custGeom>
              <a:rect b="b" l="l" r="r" t="t"/>
              <a:pathLst>
                <a:path extrusionOk="0" h="146" w="153">
                  <a:moveTo>
                    <a:pt x="72" y="0"/>
                  </a:moveTo>
                  <a:cubicBezTo>
                    <a:pt x="36" y="0"/>
                    <a:pt x="0" y="29"/>
                    <a:pt x="0" y="73"/>
                  </a:cubicBezTo>
                  <a:cubicBezTo>
                    <a:pt x="0" y="116"/>
                    <a:pt x="36" y="145"/>
                    <a:pt x="73" y="145"/>
                  </a:cubicBezTo>
                  <a:cubicBezTo>
                    <a:pt x="91" y="145"/>
                    <a:pt x="109" y="139"/>
                    <a:pt x="124" y="124"/>
                  </a:cubicBezTo>
                  <a:cubicBezTo>
                    <a:pt x="152" y="95"/>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834888" y="1492502"/>
              <a:ext cx="21140" cy="20173"/>
            </a:xfrm>
            <a:custGeom>
              <a:rect b="b" l="l" r="r" t="t"/>
              <a:pathLst>
                <a:path extrusionOk="0" h="146" w="153">
                  <a:moveTo>
                    <a:pt x="73" y="0"/>
                  </a:moveTo>
                  <a:cubicBezTo>
                    <a:pt x="36" y="0"/>
                    <a:pt x="1" y="29"/>
                    <a:pt x="1" y="73"/>
                  </a:cubicBezTo>
                  <a:cubicBezTo>
                    <a:pt x="1" y="116"/>
                    <a:pt x="36" y="145"/>
                    <a:pt x="73" y="145"/>
                  </a:cubicBezTo>
                  <a:cubicBezTo>
                    <a:pt x="91" y="145"/>
                    <a:pt x="109" y="139"/>
                    <a:pt x="124" y="124"/>
                  </a:cubicBezTo>
                  <a:cubicBezTo>
                    <a:pt x="152" y="95"/>
                    <a:pt x="152"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900105" y="1557719"/>
              <a:ext cx="21002" cy="20173"/>
            </a:xfrm>
            <a:custGeom>
              <a:rect b="b" l="l" r="r" t="t"/>
              <a:pathLst>
                <a:path extrusionOk="0" h="146" w="152">
                  <a:moveTo>
                    <a:pt x="73" y="0"/>
                  </a:moveTo>
                  <a:cubicBezTo>
                    <a:pt x="36" y="0"/>
                    <a:pt x="1" y="29"/>
                    <a:pt x="1" y="73"/>
                  </a:cubicBezTo>
                  <a:cubicBezTo>
                    <a:pt x="1" y="116"/>
                    <a:pt x="36" y="145"/>
                    <a:pt x="73" y="145"/>
                  </a:cubicBezTo>
                  <a:cubicBezTo>
                    <a:pt x="91" y="145"/>
                    <a:pt x="109" y="139"/>
                    <a:pt x="124" y="124"/>
                  </a:cubicBezTo>
                  <a:cubicBezTo>
                    <a:pt x="151" y="95"/>
                    <a:pt x="151" y="50"/>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965323" y="1622937"/>
              <a:ext cx="21002" cy="20173"/>
            </a:xfrm>
            <a:custGeom>
              <a:rect b="b" l="l" r="r" t="t"/>
              <a:pathLst>
                <a:path extrusionOk="0" h="146" w="152">
                  <a:moveTo>
                    <a:pt x="74" y="0"/>
                  </a:moveTo>
                  <a:cubicBezTo>
                    <a:pt x="36" y="0"/>
                    <a:pt x="1" y="29"/>
                    <a:pt x="1" y="73"/>
                  </a:cubicBezTo>
                  <a:cubicBezTo>
                    <a:pt x="1" y="117"/>
                    <a:pt x="36" y="146"/>
                    <a:pt x="74" y="146"/>
                  </a:cubicBezTo>
                  <a:cubicBezTo>
                    <a:pt x="91" y="146"/>
                    <a:pt x="109" y="139"/>
                    <a:pt x="124" y="124"/>
                  </a:cubicBezTo>
                  <a:cubicBezTo>
                    <a:pt x="151" y="96"/>
                    <a:pt x="151" y="50"/>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580237" y="1355850"/>
              <a:ext cx="21140" cy="20173"/>
            </a:xfrm>
            <a:custGeom>
              <a:rect b="b" l="l" r="r" t="t"/>
              <a:pathLst>
                <a:path extrusionOk="0" h="146" w="153">
                  <a:moveTo>
                    <a:pt x="73" y="1"/>
                  </a:moveTo>
                  <a:cubicBezTo>
                    <a:pt x="36" y="1"/>
                    <a:pt x="1" y="29"/>
                    <a:pt x="1" y="73"/>
                  </a:cubicBezTo>
                  <a:cubicBezTo>
                    <a:pt x="1" y="117"/>
                    <a:pt x="36" y="146"/>
                    <a:pt x="73" y="146"/>
                  </a:cubicBezTo>
                  <a:cubicBezTo>
                    <a:pt x="91" y="146"/>
                    <a:pt x="109" y="139"/>
                    <a:pt x="124" y="125"/>
                  </a:cubicBezTo>
                  <a:cubicBezTo>
                    <a:pt x="152" y="96"/>
                    <a:pt x="152" y="50"/>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645454" y="1421067"/>
              <a:ext cx="20173" cy="20173"/>
            </a:xfrm>
            <a:custGeom>
              <a:rect b="b" l="l" r="r" t="t"/>
              <a:pathLst>
                <a:path extrusionOk="0" h="146" w="146">
                  <a:moveTo>
                    <a:pt x="72" y="0"/>
                  </a:moveTo>
                  <a:cubicBezTo>
                    <a:pt x="33" y="0"/>
                    <a:pt x="1" y="33"/>
                    <a:pt x="1" y="73"/>
                  </a:cubicBezTo>
                  <a:cubicBezTo>
                    <a:pt x="1" y="113"/>
                    <a:pt x="33" y="145"/>
                    <a:pt x="72" y="145"/>
                  </a:cubicBezTo>
                  <a:cubicBezTo>
                    <a:pt x="112" y="145"/>
                    <a:pt x="145" y="113"/>
                    <a:pt x="145" y="73"/>
                  </a:cubicBezTo>
                  <a:cubicBezTo>
                    <a:pt x="145" y="33"/>
                    <a:pt x="112"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710533" y="1486284"/>
              <a:ext cx="21140" cy="20311"/>
            </a:xfrm>
            <a:custGeom>
              <a:rect b="b" l="l" r="r" t="t"/>
              <a:pathLst>
                <a:path extrusionOk="0" h="147" w="153">
                  <a:moveTo>
                    <a:pt x="73" y="1"/>
                  </a:moveTo>
                  <a:cubicBezTo>
                    <a:pt x="36" y="1"/>
                    <a:pt x="1" y="30"/>
                    <a:pt x="1" y="73"/>
                  </a:cubicBezTo>
                  <a:cubicBezTo>
                    <a:pt x="1" y="117"/>
                    <a:pt x="36" y="146"/>
                    <a:pt x="73" y="146"/>
                  </a:cubicBezTo>
                  <a:cubicBezTo>
                    <a:pt x="91" y="146"/>
                    <a:pt x="109" y="139"/>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775750" y="1551502"/>
              <a:ext cx="20173" cy="20173"/>
            </a:xfrm>
            <a:custGeom>
              <a:rect b="b" l="l" r="r" t="t"/>
              <a:pathLst>
                <a:path extrusionOk="0" h="146" w="146">
                  <a:moveTo>
                    <a:pt x="74" y="1"/>
                  </a:moveTo>
                  <a:cubicBezTo>
                    <a:pt x="33" y="1"/>
                    <a:pt x="1" y="33"/>
                    <a:pt x="1" y="74"/>
                  </a:cubicBezTo>
                  <a:cubicBezTo>
                    <a:pt x="1" y="113"/>
                    <a:pt x="33" y="145"/>
                    <a:pt x="74" y="145"/>
                  </a:cubicBezTo>
                  <a:cubicBezTo>
                    <a:pt x="113" y="145"/>
                    <a:pt x="145" y="113"/>
                    <a:pt x="145" y="74"/>
                  </a:cubicBezTo>
                  <a:cubicBezTo>
                    <a:pt x="145" y="33"/>
                    <a:pt x="113"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840968" y="1616857"/>
              <a:ext cx="21140" cy="20035"/>
            </a:xfrm>
            <a:custGeom>
              <a:rect b="b" l="l" r="r" t="t"/>
              <a:pathLst>
                <a:path extrusionOk="0" h="145" w="153">
                  <a:moveTo>
                    <a:pt x="74" y="0"/>
                  </a:moveTo>
                  <a:cubicBezTo>
                    <a:pt x="36" y="0"/>
                    <a:pt x="1" y="29"/>
                    <a:pt x="1" y="73"/>
                  </a:cubicBezTo>
                  <a:cubicBezTo>
                    <a:pt x="1" y="116"/>
                    <a:pt x="36" y="144"/>
                    <a:pt x="74" y="144"/>
                  </a:cubicBezTo>
                  <a:cubicBezTo>
                    <a:pt x="92" y="144"/>
                    <a:pt x="110" y="138"/>
                    <a:pt x="125" y="123"/>
                  </a:cubicBezTo>
                  <a:cubicBezTo>
                    <a:pt x="153" y="95"/>
                    <a:pt x="153" y="49"/>
                    <a:pt x="125" y="21"/>
                  </a:cubicBezTo>
                  <a:cubicBezTo>
                    <a:pt x="110" y="7"/>
                    <a:pt x="92"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906185" y="1682074"/>
              <a:ext cx="21140" cy="20035"/>
            </a:xfrm>
            <a:custGeom>
              <a:rect b="b" l="l" r="r" t="t"/>
              <a:pathLst>
                <a:path extrusionOk="0" h="145" w="153">
                  <a:moveTo>
                    <a:pt x="73" y="0"/>
                  </a:moveTo>
                  <a:cubicBezTo>
                    <a:pt x="36" y="0"/>
                    <a:pt x="1" y="29"/>
                    <a:pt x="1" y="72"/>
                  </a:cubicBezTo>
                  <a:cubicBezTo>
                    <a:pt x="1" y="115"/>
                    <a:pt x="37" y="144"/>
                    <a:pt x="74" y="144"/>
                  </a:cubicBezTo>
                  <a:cubicBezTo>
                    <a:pt x="91" y="144"/>
                    <a:pt x="109" y="138"/>
                    <a:pt x="124" y="123"/>
                  </a:cubicBezTo>
                  <a:cubicBezTo>
                    <a:pt x="153" y="95"/>
                    <a:pt x="153" y="49"/>
                    <a:pt x="124" y="21"/>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521099" y="1414849"/>
              <a:ext cx="21140" cy="20173"/>
            </a:xfrm>
            <a:custGeom>
              <a:rect b="b" l="l" r="r" t="t"/>
              <a:pathLst>
                <a:path extrusionOk="0" h="146" w="153">
                  <a:moveTo>
                    <a:pt x="73" y="1"/>
                  </a:moveTo>
                  <a:cubicBezTo>
                    <a:pt x="36" y="1"/>
                    <a:pt x="1" y="29"/>
                    <a:pt x="1" y="73"/>
                  </a:cubicBezTo>
                  <a:cubicBezTo>
                    <a:pt x="1" y="117"/>
                    <a:pt x="36" y="146"/>
                    <a:pt x="74" y="146"/>
                  </a:cubicBezTo>
                  <a:cubicBezTo>
                    <a:pt x="92" y="146"/>
                    <a:pt x="110" y="139"/>
                    <a:pt x="125" y="124"/>
                  </a:cubicBezTo>
                  <a:cubicBezTo>
                    <a:pt x="152" y="97"/>
                    <a:pt x="152" y="50"/>
                    <a:pt x="125" y="23"/>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586316" y="1480067"/>
              <a:ext cx="21140" cy="20173"/>
            </a:xfrm>
            <a:custGeom>
              <a:rect b="b" l="l" r="r" t="t"/>
              <a:pathLst>
                <a:path extrusionOk="0" h="146" w="153">
                  <a:moveTo>
                    <a:pt x="73" y="0"/>
                  </a:moveTo>
                  <a:cubicBezTo>
                    <a:pt x="36" y="0"/>
                    <a:pt x="1" y="29"/>
                    <a:pt x="1" y="73"/>
                  </a:cubicBezTo>
                  <a:cubicBezTo>
                    <a:pt x="1" y="117"/>
                    <a:pt x="36" y="146"/>
                    <a:pt x="73" y="146"/>
                  </a:cubicBezTo>
                  <a:cubicBezTo>
                    <a:pt x="91" y="146"/>
                    <a:pt x="109" y="139"/>
                    <a:pt x="124" y="124"/>
                  </a:cubicBezTo>
                  <a:cubicBezTo>
                    <a:pt x="153" y="96"/>
                    <a:pt x="153" y="50"/>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651533" y="1545284"/>
              <a:ext cx="21140" cy="20173"/>
            </a:xfrm>
            <a:custGeom>
              <a:rect b="b" l="l" r="r" t="t"/>
              <a:pathLst>
                <a:path extrusionOk="0" h="146" w="153">
                  <a:moveTo>
                    <a:pt x="74" y="1"/>
                  </a:moveTo>
                  <a:cubicBezTo>
                    <a:pt x="36" y="1"/>
                    <a:pt x="1" y="29"/>
                    <a:pt x="1" y="73"/>
                  </a:cubicBezTo>
                  <a:cubicBezTo>
                    <a:pt x="1" y="117"/>
                    <a:pt x="36" y="146"/>
                    <a:pt x="74" y="146"/>
                  </a:cubicBezTo>
                  <a:cubicBezTo>
                    <a:pt x="91" y="146"/>
                    <a:pt x="109" y="139"/>
                    <a:pt x="124" y="125"/>
                  </a:cubicBezTo>
                  <a:cubicBezTo>
                    <a:pt x="153" y="96"/>
                    <a:pt x="153" y="50"/>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716751" y="1610501"/>
              <a:ext cx="21002" cy="20173"/>
            </a:xfrm>
            <a:custGeom>
              <a:rect b="b" l="l" r="r" t="t"/>
              <a:pathLst>
                <a:path extrusionOk="0" h="146" w="152">
                  <a:moveTo>
                    <a:pt x="74" y="1"/>
                  </a:moveTo>
                  <a:cubicBezTo>
                    <a:pt x="37" y="1"/>
                    <a:pt x="1" y="30"/>
                    <a:pt x="1" y="73"/>
                  </a:cubicBezTo>
                  <a:cubicBezTo>
                    <a:pt x="1" y="117"/>
                    <a:pt x="37" y="146"/>
                    <a:pt x="74" y="146"/>
                  </a:cubicBezTo>
                  <a:cubicBezTo>
                    <a:pt x="91" y="146"/>
                    <a:pt x="109" y="139"/>
                    <a:pt x="124" y="125"/>
                  </a:cubicBezTo>
                  <a:cubicBezTo>
                    <a:pt x="152" y="96"/>
                    <a:pt x="152" y="51"/>
                    <a:pt x="124" y="22"/>
                  </a:cubicBezTo>
                  <a:cubicBezTo>
                    <a:pt x="109" y="7"/>
                    <a:pt x="91" y="1"/>
                    <a:pt x="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782106" y="1675719"/>
              <a:ext cx="21002" cy="20173"/>
            </a:xfrm>
            <a:custGeom>
              <a:rect b="b" l="l" r="r" t="t"/>
              <a:pathLst>
                <a:path extrusionOk="0" h="146" w="152">
                  <a:moveTo>
                    <a:pt x="73" y="1"/>
                  </a:moveTo>
                  <a:cubicBezTo>
                    <a:pt x="36" y="1"/>
                    <a:pt x="0" y="30"/>
                    <a:pt x="0" y="73"/>
                  </a:cubicBezTo>
                  <a:cubicBezTo>
                    <a:pt x="0" y="117"/>
                    <a:pt x="36" y="146"/>
                    <a:pt x="73" y="146"/>
                  </a:cubicBezTo>
                  <a:cubicBezTo>
                    <a:pt x="91" y="146"/>
                    <a:pt x="109" y="139"/>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847324" y="1740936"/>
              <a:ext cx="21002" cy="20311"/>
            </a:xfrm>
            <a:custGeom>
              <a:rect b="b" l="l" r="r" t="t"/>
              <a:pathLst>
                <a:path extrusionOk="0" h="147" w="152">
                  <a:moveTo>
                    <a:pt x="73" y="1"/>
                  </a:moveTo>
                  <a:cubicBezTo>
                    <a:pt x="36" y="1"/>
                    <a:pt x="0" y="30"/>
                    <a:pt x="0" y="73"/>
                  </a:cubicBezTo>
                  <a:cubicBezTo>
                    <a:pt x="0" y="117"/>
                    <a:pt x="36" y="146"/>
                    <a:pt x="73" y="146"/>
                  </a:cubicBezTo>
                  <a:cubicBezTo>
                    <a:pt x="91" y="146"/>
                    <a:pt x="109" y="140"/>
                    <a:pt x="123" y="125"/>
                  </a:cubicBezTo>
                  <a:cubicBezTo>
                    <a:pt x="152" y="96"/>
                    <a:pt x="152"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462099" y="1473987"/>
              <a:ext cx="21140" cy="20173"/>
            </a:xfrm>
            <a:custGeom>
              <a:rect b="b" l="l" r="r" t="t"/>
              <a:pathLst>
                <a:path extrusionOk="0" h="146" w="153">
                  <a:moveTo>
                    <a:pt x="74" y="0"/>
                  </a:moveTo>
                  <a:cubicBezTo>
                    <a:pt x="37" y="0"/>
                    <a:pt x="1" y="29"/>
                    <a:pt x="1" y="73"/>
                  </a:cubicBezTo>
                  <a:cubicBezTo>
                    <a:pt x="1" y="116"/>
                    <a:pt x="37" y="145"/>
                    <a:pt x="74" y="145"/>
                  </a:cubicBezTo>
                  <a:cubicBezTo>
                    <a:pt x="91" y="145"/>
                    <a:pt x="109" y="139"/>
                    <a:pt x="124" y="124"/>
                  </a:cubicBezTo>
                  <a:cubicBezTo>
                    <a:pt x="153" y="95"/>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a:off x="527455" y="1539204"/>
              <a:ext cx="21002" cy="20035"/>
            </a:xfrm>
            <a:custGeom>
              <a:rect b="b" l="l" r="r" t="t"/>
              <a:pathLst>
                <a:path extrusionOk="0" h="145" w="152">
                  <a:moveTo>
                    <a:pt x="73" y="0"/>
                  </a:moveTo>
                  <a:cubicBezTo>
                    <a:pt x="36" y="0"/>
                    <a:pt x="0" y="29"/>
                    <a:pt x="0" y="73"/>
                  </a:cubicBezTo>
                  <a:cubicBezTo>
                    <a:pt x="0" y="116"/>
                    <a:pt x="36" y="144"/>
                    <a:pt x="73" y="144"/>
                  </a:cubicBezTo>
                  <a:cubicBezTo>
                    <a:pt x="90" y="144"/>
                    <a:pt x="108" y="138"/>
                    <a:pt x="123" y="123"/>
                  </a:cubicBezTo>
                  <a:cubicBezTo>
                    <a:pt x="152" y="96"/>
                    <a:pt x="152" y="49"/>
                    <a:pt x="123" y="22"/>
                  </a:cubicBezTo>
                  <a:cubicBezTo>
                    <a:pt x="108"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592672" y="1604422"/>
              <a:ext cx="21002" cy="20035"/>
            </a:xfrm>
            <a:custGeom>
              <a:rect b="b" l="l" r="r" t="t"/>
              <a:pathLst>
                <a:path extrusionOk="0" h="145" w="152">
                  <a:moveTo>
                    <a:pt x="73" y="0"/>
                  </a:moveTo>
                  <a:cubicBezTo>
                    <a:pt x="36" y="0"/>
                    <a:pt x="0" y="29"/>
                    <a:pt x="0" y="72"/>
                  </a:cubicBezTo>
                  <a:cubicBezTo>
                    <a:pt x="0" y="116"/>
                    <a:pt x="36" y="144"/>
                    <a:pt x="73" y="144"/>
                  </a:cubicBezTo>
                  <a:cubicBezTo>
                    <a:pt x="91" y="144"/>
                    <a:pt x="109" y="138"/>
                    <a:pt x="123" y="123"/>
                  </a:cubicBezTo>
                  <a:cubicBezTo>
                    <a:pt x="152" y="96"/>
                    <a:pt x="152" y="49"/>
                    <a:pt x="123" y="22"/>
                  </a:cubicBezTo>
                  <a:cubicBezTo>
                    <a:pt x="109" y="7"/>
                    <a:pt x="90"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657889" y="1669501"/>
              <a:ext cx="20864" cy="20173"/>
            </a:xfrm>
            <a:custGeom>
              <a:rect b="b" l="l" r="r" t="t"/>
              <a:pathLst>
                <a:path extrusionOk="0" h="146" w="151">
                  <a:moveTo>
                    <a:pt x="72" y="1"/>
                  </a:moveTo>
                  <a:cubicBezTo>
                    <a:pt x="35" y="1"/>
                    <a:pt x="0" y="30"/>
                    <a:pt x="0" y="73"/>
                  </a:cubicBezTo>
                  <a:cubicBezTo>
                    <a:pt x="0" y="117"/>
                    <a:pt x="36" y="146"/>
                    <a:pt x="73" y="146"/>
                  </a:cubicBezTo>
                  <a:cubicBezTo>
                    <a:pt x="91" y="146"/>
                    <a:pt x="109" y="139"/>
                    <a:pt x="123" y="124"/>
                  </a:cubicBezTo>
                  <a:cubicBezTo>
                    <a:pt x="151" y="96"/>
                    <a:pt x="151" y="50"/>
                    <a:pt x="123" y="23"/>
                  </a:cubicBezTo>
                  <a:cubicBezTo>
                    <a:pt x="109"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722969" y="1734718"/>
              <a:ext cx="21002" cy="20173"/>
            </a:xfrm>
            <a:custGeom>
              <a:rect b="b" l="l" r="r" t="t"/>
              <a:pathLst>
                <a:path extrusionOk="0" h="146" w="152">
                  <a:moveTo>
                    <a:pt x="72" y="1"/>
                  </a:moveTo>
                  <a:cubicBezTo>
                    <a:pt x="35" y="1"/>
                    <a:pt x="0" y="30"/>
                    <a:pt x="0" y="73"/>
                  </a:cubicBezTo>
                  <a:cubicBezTo>
                    <a:pt x="0" y="117"/>
                    <a:pt x="36" y="146"/>
                    <a:pt x="73" y="146"/>
                  </a:cubicBezTo>
                  <a:cubicBezTo>
                    <a:pt x="91" y="146"/>
                    <a:pt x="109" y="139"/>
                    <a:pt x="123" y="124"/>
                  </a:cubicBezTo>
                  <a:cubicBezTo>
                    <a:pt x="152" y="97"/>
                    <a:pt x="152" y="50"/>
                    <a:pt x="123" y="23"/>
                  </a:cubicBezTo>
                  <a:cubicBezTo>
                    <a:pt x="108" y="8"/>
                    <a:pt x="90"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788186" y="1799935"/>
              <a:ext cx="21140" cy="20173"/>
            </a:xfrm>
            <a:custGeom>
              <a:rect b="b" l="l" r="r" t="t"/>
              <a:pathLst>
                <a:path extrusionOk="0" h="146" w="153">
                  <a:moveTo>
                    <a:pt x="73" y="1"/>
                  </a:moveTo>
                  <a:cubicBezTo>
                    <a:pt x="36" y="1"/>
                    <a:pt x="0" y="29"/>
                    <a:pt x="0" y="73"/>
                  </a:cubicBezTo>
                  <a:cubicBezTo>
                    <a:pt x="0" y="117"/>
                    <a:pt x="36" y="146"/>
                    <a:pt x="73" y="146"/>
                  </a:cubicBezTo>
                  <a:cubicBezTo>
                    <a:pt x="91" y="146"/>
                    <a:pt x="110" y="139"/>
                    <a:pt x="125" y="125"/>
                  </a:cubicBezTo>
                  <a:cubicBezTo>
                    <a:pt x="152" y="96"/>
                    <a:pt x="152" y="50"/>
                    <a:pt x="125" y="22"/>
                  </a:cubicBezTo>
                  <a:cubicBezTo>
                    <a:pt x="110"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p:nvPr/>
          </p:nvSpPr>
          <p:spPr>
            <a:xfrm>
              <a:off x="403238" y="1532848"/>
              <a:ext cx="20864" cy="20311"/>
            </a:xfrm>
            <a:custGeom>
              <a:rect b="b" l="l" r="r" t="t"/>
              <a:pathLst>
                <a:path extrusionOk="0" h="147" w="151">
                  <a:moveTo>
                    <a:pt x="73" y="1"/>
                  </a:moveTo>
                  <a:cubicBezTo>
                    <a:pt x="36" y="1"/>
                    <a:pt x="0" y="30"/>
                    <a:pt x="0" y="73"/>
                  </a:cubicBezTo>
                  <a:cubicBezTo>
                    <a:pt x="0" y="117"/>
                    <a:pt x="36" y="146"/>
                    <a:pt x="73" y="146"/>
                  </a:cubicBezTo>
                  <a:cubicBezTo>
                    <a:pt x="91" y="146"/>
                    <a:pt x="109" y="140"/>
                    <a:pt x="123" y="125"/>
                  </a:cubicBezTo>
                  <a:cubicBezTo>
                    <a:pt x="151" y="96"/>
                    <a:pt x="151" y="51"/>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1"/>
            <p:cNvSpPr/>
            <p:nvPr/>
          </p:nvSpPr>
          <p:spPr>
            <a:xfrm>
              <a:off x="468317" y="1598066"/>
              <a:ext cx="21002" cy="20311"/>
            </a:xfrm>
            <a:custGeom>
              <a:rect b="b" l="l" r="r" t="t"/>
              <a:pathLst>
                <a:path extrusionOk="0" h="147" w="152">
                  <a:moveTo>
                    <a:pt x="73" y="1"/>
                  </a:moveTo>
                  <a:cubicBezTo>
                    <a:pt x="36" y="1"/>
                    <a:pt x="0" y="30"/>
                    <a:pt x="0" y="74"/>
                  </a:cubicBezTo>
                  <a:cubicBezTo>
                    <a:pt x="0" y="117"/>
                    <a:pt x="36" y="146"/>
                    <a:pt x="73" y="146"/>
                  </a:cubicBezTo>
                  <a:cubicBezTo>
                    <a:pt x="91" y="146"/>
                    <a:pt x="109" y="140"/>
                    <a:pt x="124" y="125"/>
                  </a:cubicBezTo>
                  <a:cubicBezTo>
                    <a:pt x="152" y="96"/>
                    <a:pt x="152" y="51"/>
                    <a:pt x="124" y="22"/>
                  </a:cubicBezTo>
                  <a:cubicBezTo>
                    <a:pt x="109" y="8"/>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533534" y="1663283"/>
              <a:ext cx="20035" cy="20173"/>
            </a:xfrm>
            <a:custGeom>
              <a:rect b="b" l="l" r="r" t="t"/>
              <a:pathLst>
                <a:path extrusionOk="0" h="146" w="145">
                  <a:moveTo>
                    <a:pt x="73" y="1"/>
                  </a:moveTo>
                  <a:cubicBezTo>
                    <a:pt x="33" y="1"/>
                    <a:pt x="0" y="33"/>
                    <a:pt x="0" y="74"/>
                  </a:cubicBezTo>
                  <a:cubicBezTo>
                    <a:pt x="0" y="113"/>
                    <a:pt x="33" y="145"/>
                    <a:pt x="73" y="145"/>
                  </a:cubicBezTo>
                  <a:cubicBezTo>
                    <a:pt x="113" y="145"/>
                    <a:pt x="145" y="113"/>
                    <a:pt x="145" y="74"/>
                  </a:cubicBezTo>
                  <a:cubicBezTo>
                    <a:pt x="145" y="33"/>
                    <a:pt x="113"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598752" y="1728639"/>
              <a:ext cx="21140" cy="20173"/>
            </a:xfrm>
            <a:custGeom>
              <a:rect b="b" l="l" r="r" t="t"/>
              <a:pathLst>
                <a:path extrusionOk="0" h="146" w="153">
                  <a:moveTo>
                    <a:pt x="73" y="0"/>
                  </a:moveTo>
                  <a:cubicBezTo>
                    <a:pt x="36" y="0"/>
                    <a:pt x="0" y="29"/>
                    <a:pt x="0" y="73"/>
                  </a:cubicBezTo>
                  <a:cubicBezTo>
                    <a:pt x="0" y="117"/>
                    <a:pt x="36" y="145"/>
                    <a:pt x="73" y="145"/>
                  </a:cubicBezTo>
                  <a:cubicBezTo>
                    <a:pt x="91" y="145"/>
                    <a:pt x="110" y="139"/>
                    <a:pt x="125" y="124"/>
                  </a:cubicBezTo>
                  <a:cubicBezTo>
                    <a:pt x="152" y="96"/>
                    <a:pt x="152" y="50"/>
                    <a:pt x="125" y="21"/>
                  </a:cubicBezTo>
                  <a:cubicBezTo>
                    <a:pt x="110"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663969" y="1793856"/>
              <a:ext cx="21140" cy="20173"/>
            </a:xfrm>
            <a:custGeom>
              <a:rect b="b" l="l" r="r" t="t"/>
              <a:pathLst>
                <a:path extrusionOk="0" h="146" w="153">
                  <a:moveTo>
                    <a:pt x="73" y="0"/>
                  </a:moveTo>
                  <a:cubicBezTo>
                    <a:pt x="36" y="0"/>
                    <a:pt x="0" y="29"/>
                    <a:pt x="0" y="73"/>
                  </a:cubicBezTo>
                  <a:cubicBezTo>
                    <a:pt x="0" y="117"/>
                    <a:pt x="36" y="146"/>
                    <a:pt x="73" y="146"/>
                  </a:cubicBezTo>
                  <a:cubicBezTo>
                    <a:pt x="91" y="146"/>
                    <a:pt x="109" y="139"/>
                    <a:pt x="124" y="124"/>
                  </a:cubicBezTo>
                  <a:cubicBezTo>
                    <a:pt x="152" y="96"/>
                    <a:pt x="152" y="49"/>
                    <a:pt x="124" y="22"/>
                  </a:cubicBezTo>
                  <a:cubicBezTo>
                    <a:pt x="109" y="7"/>
                    <a:pt x="91"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729186" y="1859073"/>
              <a:ext cx="20173" cy="20035"/>
            </a:xfrm>
            <a:custGeom>
              <a:rect b="b" l="l" r="r" t="t"/>
              <a:pathLst>
                <a:path extrusionOk="0" h="145" w="146">
                  <a:moveTo>
                    <a:pt x="74" y="0"/>
                  </a:moveTo>
                  <a:cubicBezTo>
                    <a:pt x="33" y="0"/>
                    <a:pt x="1" y="32"/>
                    <a:pt x="1" y="73"/>
                  </a:cubicBezTo>
                  <a:cubicBezTo>
                    <a:pt x="1" y="113"/>
                    <a:pt x="33" y="145"/>
                    <a:pt x="74" y="145"/>
                  </a:cubicBezTo>
                  <a:cubicBezTo>
                    <a:pt x="113" y="145"/>
                    <a:pt x="145" y="113"/>
                    <a:pt x="145" y="73"/>
                  </a:cubicBezTo>
                  <a:cubicBezTo>
                    <a:pt x="145" y="32"/>
                    <a:pt x="113"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344100" y="1591986"/>
              <a:ext cx="21140" cy="20035"/>
            </a:xfrm>
            <a:custGeom>
              <a:rect b="b" l="l" r="r" t="t"/>
              <a:pathLst>
                <a:path extrusionOk="0" h="145" w="153">
                  <a:moveTo>
                    <a:pt x="73" y="1"/>
                  </a:moveTo>
                  <a:cubicBezTo>
                    <a:pt x="36" y="1"/>
                    <a:pt x="0" y="29"/>
                    <a:pt x="0" y="72"/>
                  </a:cubicBezTo>
                  <a:cubicBezTo>
                    <a:pt x="0" y="116"/>
                    <a:pt x="36" y="145"/>
                    <a:pt x="73" y="145"/>
                  </a:cubicBezTo>
                  <a:cubicBezTo>
                    <a:pt x="91" y="145"/>
                    <a:pt x="109" y="138"/>
                    <a:pt x="123" y="124"/>
                  </a:cubicBezTo>
                  <a:cubicBezTo>
                    <a:pt x="152" y="96"/>
                    <a:pt x="152" y="49"/>
                    <a:pt x="123"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409317" y="1657203"/>
              <a:ext cx="21140" cy="20035"/>
            </a:xfrm>
            <a:custGeom>
              <a:rect b="b" l="l" r="r" t="t"/>
              <a:pathLst>
                <a:path extrusionOk="0" h="145" w="153">
                  <a:moveTo>
                    <a:pt x="72" y="0"/>
                  </a:moveTo>
                  <a:cubicBezTo>
                    <a:pt x="36" y="0"/>
                    <a:pt x="0" y="29"/>
                    <a:pt x="0" y="72"/>
                  </a:cubicBezTo>
                  <a:cubicBezTo>
                    <a:pt x="0" y="116"/>
                    <a:pt x="36" y="145"/>
                    <a:pt x="73" y="145"/>
                  </a:cubicBezTo>
                  <a:cubicBezTo>
                    <a:pt x="91" y="145"/>
                    <a:pt x="109" y="138"/>
                    <a:pt x="124" y="124"/>
                  </a:cubicBezTo>
                  <a:cubicBezTo>
                    <a:pt x="152" y="96"/>
                    <a:pt x="152" y="50"/>
                    <a:pt x="124" y="22"/>
                  </a:cubicBezTo>
                  <a:cubicBezTo>
                    <a:pt x="109" y="7"/>
                    <a:pt x="90" y="0"/>
                    <a:pt x="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474535" y="1722421"/>
              <a:ext cx="20173" cy="20173"/>
            </a:xfrm>
            <a:custGeom>
              <a:rect b="b" l="l" r="r" t="t"/>
              <a:pathLst>
                <a:path extrusionOk="0" h="146" w="146">
                  <a:moveTo>
                    <a:pt x="72" y="1"/>
                  </a:moveTo>
                  <a:cubicBezTo>
                    <a:pt x="33" y="1"/>
                    <a:pt x="1" y="33"/>
                    <a:pt x="1" y="72"/>
                  </a:cubicBezTo>
                  <a:cubicBezTo>
                    <a:pt x="1" y="113"/>
                    <a:pt x="33" y="145"/>
                    <a:pt x="72" y="145"/>
                  </a:cubicBezTo>
                  <a:cubicBezTo>
                    <a:pt x="113" y="145"/>
                    <a:pt x="145" y="113"/>
                    <a:pt x="145" y="72"/>
                  </a:cubicBezTo>
                  <a:cubicBezTo>
                    <a:pt x="145" y="33"/>
                    <a:pt x="113" y="1"/>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539752" y="1787500"/>
              <a:ext cx="21140" cy="20311"/>
            </a:xfrm>
            <a:custGeom>
              <a:rect b="b" l="l" r="r" t="t"/>
              <a:pathLst>
                <a:path extrusionOk="0" h="147" w="153">
                  <a:moveTo>
                    <a:pt x="73" y="1"/>
                  </a:moveTo>
                  <a:cubicBezTo>
                    <a:pt x="36" y="1"/>
                    <a:pt x="1" y="30"/>
                    <a:pt x="1" y="74"/>
                  </a:cubicBezTo>
                  <a:cubicBezTo>
                    <a:pt x="1" y="117"/>
                    <a:pt x="36" y="146"/>
                    <a:pt x="73" y="146"/>
                  </a:cubicBezTo>
                  <a:cubicBezTo>
                    <a:pt x="91" y="146"/>
                    <a:pt x="109" y="140"/>
                    <a:pt x="124" y="125"/>
                  </a:cubicBezTo>
                  <a:cubicBezTo>
                    <a:pt x="152" y="96"/>
                    <a:pt x="152" y="51"/>
                    <a:pt x="124" y="22"/>
                  </a:cubicBezTo>
                  <a:cubicBezTo>
                    <a:pt x="109" y="7"/>
                    <a:pt x="91" y="1"/>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604969" y="1852994"/>
              <a:ext cx="21140" cy="20035"/>
            </a:xfrm>
            <a:custGeom>
              <a:rect b="b" l="l" r="r" t="t"/>
              <a:pathLst>
                <a:path extrusionOk="0" h="145" w="153">
                  <a:moveTo>
                    <a:pt x="74" y="0"/>
                  </a:moveTo>
                  <a:cubicBezTo>
                    <a:pt x="36" y="0"/>
                    <a:pt x="1" y="29"/>
                    <a:pt x="1" y="73"/>
                  </a:cubicBezTo>
                  <a:cubicBezTo>
                    <a:pt x="1" y="116"/>
                    <a:pt x="36" y="144"/>
                    <a:pt x="73" y="144"/>
                  </a:cubicBezTo>
                  <a:cubicBezTo>
                    <a:pt x="91" y="144"/>
                    <a:pt x="109" y="138"/>
                    <a:pt x="124" y="123"/>
                  </a:cubicBezTo>
                  <a:cubicBezTo>
                    <a:pt x="153" y="96"/>
                    <a:pt x="153" y="49"/>
                    <a:pt x="124" y="21"/>
                  </a:cubicBezTo>
                  <a:cubicBezTo>
                    <a:pt x="109" y="7"/>
                    <a:pt x="91" y="0"/>
                    <a:pt x="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670187" y="1918211"/>
              <a:ext cx="20173" cy="20035"/>
            </a:xfrm>
            <a:custGeom>
              <a:rect b="b" l="l" r="r" t="t"/>
              <a:pathLst>
                <a:path extrusionOk="0" h="145" w="146">
                  <a:moveTo>
                    <a:pt x="73" y="0"/>
                  </a:moveTo>
                  <a:cubicBezTo>
                    <a:pt x="33" y="0"/>
                    <a:pt x="1" y="32"/>
                    <a:pt x="1" y="72"/>
                  </a:cubicBezTo>
                  <a:cubicBezTo>
                    <a:pt x="1" y="111"/>
                    <a:pt x="33" y="145"/>
                    <a:pt x="73" y="145"/>
                  </a:cubicBezTo>
                  <a:cubicBezTo>
                    <a:pt x="113" y="145"/>
                    <a:pt x="146" y="111"/>
                    <a:pt x="146" y="72"/>
                  </a:cubicBezTo>
                  <a:cubicBezTo>
                    <a:pt x="146" y="32"/>
                    <a:pt x="113" y="0"/>
                    <a:pt x="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1"/>
          <p:cNvGrpSpPr/>
          <p:nvPr/>
        </p:nvGrpSpPr>
        <p:grpSpPr>
          <a:xfrm>
            <a:off x="450425" y="3985400"/>
            <a:ext cx="264675" cy="222000"/>
            <a:chOff x="1858425" y="4612725"/>
            <a:chExt cx="264675" cy="222000"/>
          </a:xfrm>
        </p:grpSpPr>
        <p:cxnSp>
          <p:nvCxnSpPr>
            <p:cNvPr id="641" name="Google Shape;641;p31"/>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42" name="Google Shape;642;p31"/>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43" name="Google Shape;643;p31"/>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44" name="Google Shape;644;p31"/>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bg>
      <p:bgPr>
        <a:solidFill>
          <a:schemeClr val="dk1"/>
        </a:solidFill>
      </p:bgPr>
    </p:bg>
    <p:spTree>
      <p:nvGrpSpPr>
        <p:cNvPr id="645" name="Shape 645"/>
        <p:cNvGrpSpPr/>
        <p:nvPr/>
      </p:nvGrpSpPr>
      <p:grpSpPr>
        <a:xfrm>
          <a:off x="0" y="0"/>
          <a:ext cx="0" cy="0"/>
          <a:chOff x="0" y="0"/>
          <a:chExt cx="0" cy="0"/>
        </a:xfrm>
      </p:grpSpPr>
      <p:sp>
        <p:nvSpPr>
          <p:cNvPr id="646" name="Google Shape;646;p32"/>
          <p:cNvSpPr txBox="1"/>
          <p:nvPr>
            <p:ph idx="1" type="subTitle"/>
          </p:nvPr>
        </p:nvSpPr>
        <p:spPr>
          <a:xfrm>
            <a:off x="1183247" y="343568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47" name="Google Shape;647;p32"/>
          <p:cNvSpPr txBox="1"/>
          <p:nvPr>
            <p:ph idx="2" type="subTitle"/>
          </p:nvPr>
        </p:nvSpPr>
        <p:spPr>
          <a:xfrm>
            <a:off x="3516631" y="343568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48" name="Google Shape;648;p32"/>
          <p:cNvSpPr txBox="1"/>
          <p:nvPr>
            <p:ph idx="3" type="subTitle"/>
          </p:nvPr>
        </p:nvSpPr>
        <p:spPr>
          <a:xfrm>
            <a:off x="5857775" y="343568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49" name="Google Shape;649;p32"/>
          <p:cNvSpPr txBox="1"/>
          <p:nvPr>
            <p:ph idx="4" type="subTitle"/>
          </p:nvPr>
        </p:nvSpPr>
        <p:spPr>
          <a:xfrm>
            <a:off x="1320347" y="3047835"/>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0" name="Google Shape;650;p32"/>
          <p:cNvSpPr txBox="1"/>
          <p:nvPr>
            <p:ph idx="5" type="subTitle"/>
          </p:nvPr>
        </p:nvSpPr>
        <p:spPr>
          <a:xfrm>
            <a:off x="3653731" y="304782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1" name="Google Shape;651;p32"/>
          <p:cNvSpPr txBox="1"/>
          <p:nvPr>
            <p:ph idx="6" type="subTitle"/>
          </p:nvPr>
        </p:nvSpPr>
        <p:spPr>
          <a:xfrm>
            <a:off x="5994875" y="304782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2" name="Google Shape;652;p32"/>
          <p:cNvSpPr txBox="1"/>
          <p:nvPr>
            <p:ph idx="7" type="subTitle"/>
          </p:nvPr>
        </p:nvSpPr>
        <p:spPr>
          <a:xfrm>
            <a:off x="1183247" y="187210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53" name="Google Shape;653;p32"/>
          <p:cNvSpPr txBox="1"/>
          <p:nvPr>
            <p:ph idx="8" type="subTitle"/>
          </p:nvPr>
        </p:nvSpPr>
        <p:spPr>
          <a:xfrm>
            <a:off x="3516631" y="187209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54" name="Google Shape;654;p32"/>
          <p:cNvSpPr txBox="1"/>
          <p:nvPr>
            <p:ph idx="9" type="subTitle"/>
          </p:nvPr>
        </p:nvSpPr>
        <p:spPr>
          <a:xfrm>
            <a:off x="5857775" y="187209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100"/>
              <a:buFont typeface="Roboto Condensed Light"/>
              <a:buNone/>
              <a:defRPr sz="1100">
                <a:latin typeface="Roboto Condensed Light"/>
                <a:ea typeface="Roboto Condensed Light"/>
                <a:cs typeface="Roboto Condensed Light"/>
                <a:sym typeface="Roboto Condensed Light"/>
              </a:defRPr>
            </a:lvl9pPr>
          </a:lstStyle>
          <a:p/>
        </p:txBody>
      </p:sp>
      <p:sp>
        <p:nvSpPr>
          <p:cNvPr id="655" name="Google Shape;655;p32"/>
          <p:cNvSpPr txBox="1"/>
          <p:nvPr>
            <p:ph idx="13" type="subTitle"/>
          </p:nvPr>
        </p:nvSpPr>
        <p:spPr>
          <a:xfrm>
            <a:off x="1320347" y="150230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6" name="Google Shape;656;p32"/>
          <p:cNvSpPr txBox="1"/>
          <p:nvPr>
            <p:ph idx="14" type="subTitle"/>
          </p:nvPr>
        </p:nvSpPr>
        <p:spPr>
          <a:xfrm>
            <a:off x="3653731" y="150230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7" name="Google Shape;657;p32"/>
          <p:cNvSpPr txBox="1"/>
          <p:nvPr>
            <p:ph idx="15" type="subTitle"/>
          </p:nvPr>
        </p:nvSpPr>
        <p:spPr>
          <a:xfrm>
            <a:off x="5994875" y="150230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Staatliches"/>
              <a:buNone/>
              <a:defRPr sz="1600">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2pPr>
            <a:lvl3pPr lvl="2"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3pPr>
            <a:lvl4pPr lvl="3"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4pPr>
            <a:lvl5pPr lvl="4"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5pPr>
            <a:lvl6pPr lvl="5"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6pPr>
            <a:lvl7pPr lvl="6"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7pPr>
            <a:lvl8pPr lvl="7"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8pPr>
            <a:lvl9pPr lvl="8" rtl="0" algn="ctr">
              <a:lnSpc>
                <a:spcPct val="100000"/>
              </a:lnSpc>
              <a:spcBef>
                <a:spcPts val="0"/>
              </a:spcBef>
              <a:spcAft>
                <a:spcPts val="0"/>
              </a:spcAft>
              <a:buSzPts val="1200"/>
              <a:buFont typeface="Staatliches"/>
              <a:buNone/>
              <a:defRPr sz="1200">
                <a:latin typeface="Staatliches"/>
                <a:ea typeface="Staatliches"/>
                <a:cs typeface="Staatliches"/>
                <a:sym typeface="Staatliches"/>
              </a:defRPr>
            </a:lvl9pPr>
          </a:lstStyle>
          <a:p/>
        </p:txBody>
      </p:sp>
      <p:sp>
        <p:nvSpPr>
          <p:cNvPr id="658" name="Google Shape;658;p32"/>
          <p:cNvSpPr txBox="1"/>
          <p:nvPr>
            <p:ph type="title"/>
          </p:nvPr>
        </p:nvSpPr>
        <p:spPr>
          <a:xfrm>
            <a:off x="719990" y="44166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9" name="Google Shape;659;p32"/>
          <p:cNvSpPr/>
          <p:nvPr/>
        </p:nvSpPr>
        <p:spPr>
          <a:xfrm flipH="1" rot="-828697">
            <a:off x="-4318790" y="2693242"/>
            <a:ext cx="11932417" cy="605900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2"/>
          <p:cNvGrpSpPr/>
          <p:nvPr/>
        </p:nvGrpSpPr>
        <p:grpSpPr>
          <a:xfrm>
            <a:off x="7971920" y="413984"/>
            <a:ext cx="442959" cy="147424"/>
            <a:chOff x="7749438" y="2914107"/>
            <a:chExt cx="268818" cy="89462"/>
          </a:xfrm>
        </p:grpSpPr>
        <p:sp>
          <p:nvSpPr>
            <p:cNvPr id="661" name="Google Shape;661;p32"/>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2"/>
          <p:cNvGrpSpPr/>
          <p:nvPr/>
        </p:nvGrpSpPr>
        <p:grpSpPr>
          <a:xfrm>
            <a:off x="455325" y="4608500"/>
            <a:ext cx="264675" cy="222000"/>
            <a:chOff x="1858425" y="4612725"/>
            <a:chExt cx="264675" cy="222000"/>
          </a:xfrm>
        </p:grpSpPr>
        <p:cxnSp>
          <p:nvCxnSpPr>
            <p:cNvPr id="666" name="Google Shape;666;p32"/>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67" name="Google Shape;667;p32"/>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68" name="Google Shape;668;p32"/>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669" name="Google Shape;669;p32"/>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_1">
    <p:bg>
      <p:bgPr>
        <a:solidFill>
          <a:schemeClr val="dk1"/>
        </a:solidFill>
      </p:bgPr>
    </p:bg>
    <p:spTree>
      <p:nvGrpSpPr>
        <p:cNvPr id="670" name="Shape 670"/>
        <p:cNvGrpSpPr/>
        <p:nvPr/>
      </p:nvGrpSpPr>
      <p:grpSpPr>
        <a:xfrm>
          <a:off x="0" y="0"/>
          <a:ext cx="0" cy="0"/>
          <a:chOff x="0" y="0"/>
          <a:chExt cx="0" cy="0"/>
        </a:xfrm>
      </p:grpSpPr>
      <p:sp>
        <p:nvSpPr>
          <p:cNvPr id="671" name="Google Shape;671;p33"/>
          <p:cNvSpPr txBox="1"/>
          <p:nvPr>
            <p:ph idx="1" type="subTitle"/>
          </p:nvPr>
        </p:nvSpPr>
        <p:spPr>
          <a:xfrm>
            <a:off x="715100" y="1929225"/>
            <a:ext cx="3071100" cy="615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2" name="Google Shape;672;p33"/>
          <p:cNvSpPr txBox="1"/>
          <p:nvPr>
            <p:ph idx="2" type="subTitle"/>
          </p:nvPr>
        </p:nvSpPr>
        <p:spPr>
          <a:xfrm>
            <a:off x="715100" y="3272888"/>
            <a:ext cx="3071100" cy="6156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673" name="Google Shape;673;p33"/>
          <p:cNvSpPr txBox="1"/>
          <p:nvPr>
            <p:ph hasCustomPrompt="1" type="title"/>
          </p:nvPr>
        </p:nvSpPr>
        <p:spPr>
          <a:xfrm>
            <a:off x="715100" y="1370025"/>
            <a:ext cx="36516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74" name="Google Shape;674;p33"/>
          <p:cNvSpPr txBox="1"/>
          <p:nvPr>
            <p:ph hasCustomPrompt="1" idx="3" type="title"/>
          </p:nvPr>
        </p:nvSpPr>
        <p:spPr>
          <a:xfrm>
            <a:off x="715100" y="2708863"/>
            <a:ext cx="36516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675" name="Google Shape;675;p33"/>
          <p:cNvSpPr txBox="1"/>
          <p:nvPr>
            <p:ph idx="4" type="title"/>
          </p:nvPr>
        </p:nvSpPr>
        <p:spPr>
          <a:xfrm>
            <a:off x="715100" y="438600"/>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6" name="Google Shape;676;p33"/>
          <p:cNvSpPr/>
          <p:nvPr/>
        </p:nvSpPr>
        <p:spPr>
          <a:xfrm flipH="1" rot="-3159936">
            <a:off x="3281879" y="964660"/>
            <a:ext cx="11932808" cy="605875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flipH="1" rot="-3159936">
            <a:off x="3852373" y="1584015"/>
            <a:ext cx="11932808" cy="6058758"/>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8508775" y="330525"/>
            <a:ext cx="276000" cy="345500"/>
          </a:xfrm>
          <a:custGeom>
            <a:rect b="b" l="l" r="r" t="t"/>
            <a:pathLst>
              <a:path extrusionOk="0" h="13820" w="11040">
                <a:moveTo>
                  <a:pt x="547" y="1"/>
                </a:moveTo>
                <a:cubicBezTo>
                  <a:pt x="268" y="1"/>
                  <a:pt x="0" y="265"/>
                  <a:pt x="74" y="583"/>
                </a:cubicBezTo>
                <a:lnTo>
                  <a:pt x="2942" y="13492"/>
                </a:lnTo>
                <a:cubicBezTo>
                  <a:pt x="3015" y="13710"/>
                  <a:pt x="3207" y="13820"/>
                  <a:pt x="3393" y="13820"/>
                </a:cubicBezTo>
                <a:cubicBezTo>
                  <a:pt x="3549" y="13820"/>
                  <a:pt x="3700" y="13744"/>
                  <a:pt x="3776" y="13592"/>
                </a:cubicBezTo>
                <a:lnTo>
                  <a:pt x="5644" y="9656"/>
                </a:lnTo>
                <a:cubicBezTo>
                  <a:pt x="5744" y="9489"/>
                  <a:pt x="5911" y="9389"/>
                  <a:pt x="6078" y="9389"/>
                </a:cubicBezTo>
                <a:lnTo>
                  <a:pt x="10414" y="9623"/>
                </a:lnTo>
                <a:cubicBezTo>
                  <a:pt x="10427" y="9624"/>
                  <a:pt x="10440" y="9624"/>
                  <a:pt x="10453" y="9624"/>
                </a:cubicBezTo>
                <a:cubicBezTo>
                  <a:pt x="10860" y="9624"/>
                  <a:pt x="11039" y="9114"/>
                  <a:pt x="10748" y="8855"/>
                </a:cubicBezTo>
                <a:lnTo>
                  <a:pt x="841" y="116"/>
                </a:lnTo>
                <a:cubicBezTo>
                  <a:pt x="752" y="36"/>
                  <a:pt x="649" y="1"/>
                  <a:pt x="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679" name="Google Shape;679;p33"/>
          <p:cNvGrpSpPr/>
          <p:nvPr/>
        </p:nvGrpSpPr>
        <p:grpSpPr>
          <a:xfrm rot="5400000">
            <a:off x="493620" y="4539671"/>
            <a:ext cx="442959" cy="147424"/>
            <a:chOff x="7749438" y="2914107"/>
            <a:chExt cx="268818" cy="89462"/>
          </a:xfrm>
        </p:grpSpPr>
        <p:sp>
          <p:nvSpPr>
            <p:cNvPr id="680" name="Google Shape;680;p33"/>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
    <p:bg>
      <p:bgPr>
        <a:solidFill>
          <a:schemeClr val="dk1"/>
        </a:solidFill>
      </p:bgPr>
    </p:bg>
    <p:spTree>
      <p:nvGrpSpPr>
        <p:cNvPr id="684" name="Shape 684"/>
        <p:cNvGrpSpPr/>
        <p:nvPr/>
      </p:nvGrpSpPr>
      <p:grpSpPr>
        <a:xfrm>
          <a:off x="0" y="0"/>
          <a:ext cx="0" cy="0"/>
          <a:chOff x="0" y="0"/>
          <a:chExt cx="0" cy="0"/>
        </a:xfrm>
      </p:grpSpPr>
      <p:sp>
        <p:nvSpPr>
          <p:cNvPr id="685" name="Google Shape;685;p34"/>
          <p:cNvSpPr txBox="1"/>
          <p:nvPr>
            <p:ph type="ctrTitle"/>
          </p:nvPr>
        </p:nvSpPr>
        <p:spPr>
          <a:xfrm>
            <a:off x="914400" y="804025"/>
            <a:ext cx="36516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Font typeface="Staatliches"/>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6" name="Google Shape;686;p34"/>
          <p:cNvSpPr txBox="1"/>
          <p:nvPr>
            <p:ph idx="1" type="subTitle"/>
          </p:nvPr>
        </p:nvSpPr>
        <p:spPr>
          <a:xfrm>
            <a:off x="914400" y="1727425"/>
            <a:ext cx="36516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1400"/>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687" name="Google Shape;687;p34"/>
          <p:cNvSpPr txBox="1"/>
          <p:nvPr/>
        </p:nvSpPr>
        <p:spPr>
          <a:xfrm>
            <a:off x="888381" y="3452950"/>
            <a:ext cx="3439500" cy="92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r>
              <a:rPr lang="en" sz="1200">
                <a:solidFill>
                  <a:schemeClr val="lt1"/>
                </a:solidFill>
                <a:latin typeface="Lato"/>
                <a:ea typeface="Lato"/>
                <a:cs typeface="Lato"/>
                <a:sym typeface="Lato"/>
              </a:rPr>
              <a:t> and illustrations by </a:t>
            </a:r>
            <a:r>
              <a:rPr b="1" lang="en" sz="1200">
                <a:solidFill>
                  <a:schemeClr val="hlink"/>
                </a:solidFill>
                <a:uFill>
                  <a:noFill/>
                </a:uFill>
                <a:latin typeface="Lato"/>
                <a:ea typeface="Lato"/>
                <a:cs typeface="Lato"/>
                <a:sym typeface="Lato"/>
                <a:hlinkClick r:id="rId5"/>
              </a:rPr>
              <a:t>Storyset</a:t>
            </a:r>
            <a:endParaRPr sz="1200">
              <a:solidFill>
                <a:schemeClr val="lt1"/>
              </a:solidFill>
              <a:latin typeface="Lato"/>
              <a:ea typeface="Lato"/>
              <a:cs typeface="Lato"/>
              <a:sym typeface="Lato"/>
            </a:endParaRPr>
          </a:p>
        </p:txBody>
      </p:sp>
      <p:sp>
        <p:nvSpPr>
          <p:cNvPr id="688" name="Google Shape;688;p34"/>
          <p:cNvSpPr/>
          <p:nvPr/>
        </p:nvSpPr>
        <p:spPr>
          <a:xfrm flipH="1">
            <a:off x="-2162701" y="2464875"/>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rot="-9754832">
            <a:off x="-2756716" y="-3083460"/>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4"/>
          <p:cNvGrpSpPr/>
          <p:nvPr/>
        </p:nvGrpSpPr>
        <p:grpSpPr>
          <a:xfrm rot="5400000">
            <a:off x="8207432" y="4463684"/>
            <a:ext cx="442959" cy="147424"/>
            <a:chOff x="7749438" y="2914107"/>
            <a:chExt cx="268818" cy="89462"/>
          </a:xfrm>
        </p:grpSpPr>
        <p:sp>
          <p:nvSpPr>
            <p:cNvPr id="691" name="Google Shape;691;p34"/>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rgbClr val="191919"/>
        </a:solidFill>
      </p:bgPr>
    </p:bg>
    <p:spTree>
      <p:nvGrpSpPr>
        <p:cNvPr id="695" name="Shape 695"/>
        <p:cNvGrpSpPr/>
        <p:nvPr/>
      </p:nvGrpSpPr>
      <p:grpSpPr>
        <a:xfrm>
          <a:off x="0" y="0"/>
          <a:ext cx="0" cy="0"/>
          <a:chOff x="0" y="0"/>
          <a:chExt cx="0" cy="0"/>
        </a:xfrm>
      </p:grpSpPr>
      <p:grpSp>
        <p:nvGrpSpPr>
          <p:cNvPr id="696" name="Google Shape;696;p35"/>
          <p:cNvGrpSpPr/>
          <p:nvPr/>
        </p:nvGrpSpPr>
        <p:grpSpPr>
          <a:xfrm>
            <a:off x="1253745" y="3501234"/>
            <a:ext cx="442959" cy="147424"/>
            <a:chOff x="7749438" y="2914107"/>
            <a:chExt cx="268818" cy="89462"/>
          </a:xfrm>
        </p:grpSpPr>
        <p:sp>
          <p:nvSpPr>
            <p:cNvPr id="697" name="Google Shape;697;p3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5"/>
          <p:cNvSpPr/>
          <p:nvPr/>
        </p:nvSpPr>
        <p:spPr>
          <a:xfrm rot="10800000">
            <a:off x="-1634451" y="-5023728"/>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flipH="1" rot="-1045168">
            <a:off x="-2228466" y="2461181"/>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35"/>
          <p:cNvGrpSpPr/>
          <p:nvPr/>
        </p:nvGrpSpPr>
        <p:grpSpPr>
          <a:xfrm>
            <a:off x="8428900" y="313000"/>
            <a:ext cx="264675" cy="222000"/>
            <a:chOff x="1858425" y="4612725"/>
            <a:chExt cx="264675" cy="222000"/>
          </a:xfrm>
        </p:grpSpPr>
        <p:cxnSp>
          <p:nvCxnSpPr>
            <p:cNvPr id="704" name="Google Shape;704;p35"/>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705" name="Google Shape;705;p35"/>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706" name="Google Shape;706;p35"/>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707" name="Google Shape;707;p35"/>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rgbClr val="191919"/>
        </a:solidFill>
      </p:bgPr>
    </p:bg>
    <p:spTree>
      <p:nvGrpSpPr>
        <p:cNvPr id="708" name="Shape 708"/>
        <p:cNvGrpSpPr/>
        <p:nvPr/>
      </p:nvGrpSpPr>
      <p:grpSpPr>
        <a:xfrm>
          <a:off x="0" y="0"/>
          <a:ext cx="0" cy="0"/>
          <a:chOff x="0" y="0"/>
          <a:chExt cx="0" cy="0"/>
        </a:xfrm>
      </p:grpSpPr>
      <p:sp>
        <p:nvSpPr>
          <p:cNvPr id="709" name="Google Shape;709;p36"/>
          <p:cNvSpPr/>
          <p:nvPr/>
        </p:nvSpPr>
        <p:spPr>
          <a:xfrm>
            <a:off x="-301212" y="2171700"/>
            <a:ext cx="10744262" cy="799553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flipH="1" rot="9754832">
            <a:off x="-895216" y="-3376635"/>
            <a:ext cx="11932281" cy="6058961"/>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36"/>
          <p:cNvGrpSpPr/>
          <p:nvPr/>
        </p:nvGrpSpPr>
        <p:grpSpPr>
          <a:xfrm rot="5400000">
            <a:off x="-734210" y="3491846"/>
            <a:ext cx="2148655" cy="84630"/>
            <a:chOff x="1593183" y="4904561"/>
            <a:chExt cx="3994524" cy="157335"/>
          </a:xfrm>
        </p:grpSpPr>
        <p:sp>
          <p:nvSpPr>
            <p:cNvPr id="712" name="Google Shape;712;p36"/>
            <p:cNvSpPr/>
            <p:nvPr/>
          </p:nvSpPr>
          <p:spPr>
            <a:xfrm>
              <a:off x="1593183"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2137981" y="4904561"/>
              <a:ext cx="183563" cy="157335"/>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2682123" y="4904561"/>
              <a:ext cx="182908" cy="157335"/>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3225610" y="4904561"/>
              <a:ext cx="183563" cy="157335"/>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6"/>
            <p:cNvSpPr/>
            <p:nvPr/>
          </p:nvSpPr>
          <p:spPr>
            <a:xfrm>
              <a:off x="3769752" y="4904561"/>
              <a:ext cx="183563" cy="157335"/>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4313894" y="4904561"/>
              <a:ext cx="184219" cy="157335"/>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4858691" y="4904561"/>
              <a:ext cx="184219" cy="157335"/>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5403489" y="4904561"/>
              <a:ext cx="184219" cy="157335"/>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36"/>
          <p:cNvGrpSpPr/>
          <p:nvPr/>
        </p:nvGrpSpPr>
        <p:grpSpPr>
          <a:xfrm rot="5400000">
            <a:off x="8207420" y="1420609"/>
            <a:ext cx="442959" cy="147424"/>
            <a:chOff x="7749438" y="2914107"/>
            <a:chExt cx="268818" cy="89462"/>
          </a:xfrm>
        </p:grpSpPr>
        <p:sp>
          <p:nvSpPr>
            <p:cNvPr id="721" name="Google Shape;721;p3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2_1">
    <p:bg>
      <p:bgPr>
        <a:solidFill>
          <a:schemeClr val="dk1"/>
        </a:solidFill>
      </p:bgPr>
    </p:bg>
    <p:spTree>
      <p:nvGrpSpPr>
        <p:cNvPr id="91" name="Shape 91"/>
        <p:cNvGrpSpPr/>
        <p:nvPr/>
      </p:nvGrpSpPr>
      <p:grpSpPr>
        <a:xfrm>
          <a:off x="0" y="0"/>
          <a:ext cx="0" cy="0"/>
          <a:chOff x="0" y="0"/>
          <a:chExt cx="0" cy="0"/>
        </a:xfrm>
      </p:grpSpPr>
      <p:sp>
        <p:nvSpPr>
          <p:cNvPr id="92" name="Google Shape;92;p5"/>
          <p:cNvSpPr txBox="1"/>
          <p:nvPr>
            <p:ph type="ctrTitle"/>
          </p:nvPr>
        </p:nvSpPr>
        <p:spPr>
          <a:xfrm>
            <a:off x="5728748" y="2628993"/>
            <a:ext cx="1371600" cy="43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b="0" sz="1600">
                <a:solidFill>
                  <a:schemeClr val="dk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3" name="Google Shape;93;p5"/>
          <p:cNvSpPr txBox="1"/>
          <p:nvPr>
            <p:ph idx="1" type="subTitle"/>
          </p:nvPr>
        </p:nvSpPr>
        <p:spPr>
          <a:xfrm>
            <a:off x="5042950" y="3011400"/>
            <a:ext cx="27432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Roboto Condensed Light"/>
              <a:buNone/>
              <a:defRPr/>
            </a:lvl1pPr>
            <a:lvl2pPr lvl="1"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94" name="Google Shape;94;p5"/>
          <p:cNvSpPr txBox="1"/>
          <p:nvPr>
            <p:ph idx="2" type="title"/>
          </p:nvPr>
        </p:nvSpPr>
        <p:spPr>
          <a:xfrm>
            <a:off x="715088" y="446894"/>
            <a:ext cx="73152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 name="Google Shape;95;p5"/>
          <p:cNvSpPr txBox="1"/>
          <p:nvPr>
            <p:ph idx="3" type="ctrTitle"/>
          </p:nvPr>
        </p:nvSpPr>
        <p:spPr>
          <a:xfrm>
            <a:off x="2045693" y="2628993"/>
            <a:ext cx="1371600" cy="431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b="0" sz="1600">
                <a:solidFill>
                  <a:schemeClr val="dk2"/>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6" name="Google Shape;96;p5"/>
          <p:cNvSpPr txBox="1"/>
          <p:nvPr>
            <p:ph idx="4" type="subTitle"/>
          </p:nvPr>
        </p:nvSpPr>
        <p:spPr>
          <a:xfrm>
            <a:off x="1359900" y="3007474"/>
            <a:ext cx="27432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Roboto Condensed Light"/>
              <a:buNone/>
              <a:defRPr/>
            </a:lvl1pPr>
            <a:lvl2pPr lvl="1" rtl="0" algn="ctr">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97" name="Google Shape;97;p5"/>
          <p:cNvSpPr/>
          <p:nvPr/>
        </p:nvSpPr>
        <p:spPr>
          <a:xfrm rot="868138">
            <a:off x="-3156671" y="2341941"/>
            <a:ext cx="14404712" cy="4305838"/>
          </a:xfrm>
          <a:custGeom>
            <a:rect b="b" l="l" r="r" t="t"/>
            <a:pathLst>
              <a:path extrusionOk="0" h="118213" w="358119">
                <a:moveTo>
                  <a:pt x="1248" y="116063"/>
                </a:moveTo>
                <a:cubicBezTo>
                  <a:pt x="-7007" y="108253"/>
                  <a:pt x="27410" y="64882"/>
                  <a:pt x="53826" y="60437"/>
                </a:cubicBezTo>
                <a:cubicBezTo>
                  <a:pt x="80242" y="55992"/>
                  <a:pt x="126978" y="91679"/>
                  <a:pt x="159744" y="89393"/>
                </a:cubicBezTo>
                <a:cubicBezTo>
                  <a:pt x="192510" y="87107"/>
                  <a:pt x="225276" y="59993"/>
                  <a:pt x="250422" y="46721"/>
                </a:cubicBezTo>
                <a:cubicBezTo>
                  <a:pt x="275568" y="33450"/>
                  <a:pt x="296396" y="17511"/>
                  <a:pt x="310620" y="9764"/>
                </a:cubicBezTo>
                <a:cubicBezTo>
                  <a:pt x="324844" y="2017"/>
                  <a:pt x="330178" y="-904"/>
                  <a:pt x="335766" y="239"/>
                </a:cubicBezTo>
                <a:cubicBezTo>
                  <a:pt x="341354" y="1382"/>
                  <a:pt x="342624" y="-1221"/>
                  <a:pt x="344148" y="16622"/>
                </a:cubicBezTo>
                <a:cubicBezTo>
                  <a:pt x="345672" y="34466"/>
                  <a:pt x="374311" y="91362"/>
                  <a:pt x="344910" y="107300"/>
                </a:cubicBezTo>
                <a:cubicBezTo>
                  <a:pt x="315510" y="123239"/>
                  <a:pt x="208004" y="112253"/>
                  <a:pt x="167745" y="112253"/>
                </a:cubicBezTo>
                <a:cubicBezTo>
                  <a:pt x="127486" y="112253"/>
                  <a:pt x="131106" y="106665"/>
                  <a:pt x="103356" y="107300"/>
                </a:cubicBezTo>
                <a:cubicBezTo>
                  <a:pt x="75607" y="107935"/>
                  <a:pt x="9503" y="123874"/>
                  <a:pt x="1248" y="116063"/>
                </a:cubicBezTo>
                <a:close/>
              </a:path>
            </a:pathLst>
          </a:custGeom>
          <a:gradFill>
            <a:gsLst>
              <a:gs pos="0">
                <a:schemeClr val="dk2"/>
              </a:gs>
              <a:gs pos="46000">
                <a:schemeClr val="lt2"/>
              </a:gs>
              <a:gs pos="66000">
                <a:schemeClr val="accent1"/>
              </a:gs>
              <a:gs pos="100000">
                <a:schemeClr val="accent2"/>
              </a:gs>
            </a:gsLst>
            <a:lin ang="5400700" scaled="0"/>
          </a:gradFill>
          <a:ln>
            <a:noFill/>
          </a:ln>
        </p:spPr>
      </p:sp>
      <p:grpSp>
        <p:nvGrpSpPr>
          <p:cNvPr id="98" name="Google Shape;98;p5"/>
          <p:cNvGrpSpPr/>
          <p:nvPr/>
        </p:nvGrpSpPr>
        <p:grpSpPr>
          <a:xfrm>
            <a:off x="4057195" y="4421159"/>
            <a:ext cx="442959" cy="147424"/>
            <a:chOff x="7749438" y="2914107"/>
            <a:chExt cx="268818" cy="89462"/>
          </a:xfrm>
        </p:grpSpPr>
        <p:sp>
          <p:nvSpPr>
            <p:cNvPr id="99" name="Google Shape;99;p5"/>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5"/>
          <p:cNvGrpSpPr/>
          <p:nvPr/>
        </p:nvGrpSpPr>
        <p:grpSpPr>
          <a:xfrm>
            <a:off x="8644563" y="224900"/>
            <a:ext cx="264675" cy="222000"/>
            <a:chOff x="1858425" y="4612725"/>
            <a:chExt cx="264675" cy="222000"/>
          </a:xfrm>
        </p:grpSpPr>
        <p:cxnSp>
          <p:nvCxnSpPr>
            <p:cNvPr id="104" name="Google Shape;104;p5"/>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5"/>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06" name="Google Shape;106;p5"/>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07" name="Google Shape;107;p5"/>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191919"/>
        </a:solidFill>
      </p:bgPr>
    </p:bg>
    <p:spTree>
      <p:nvGrpSpPr>
        <p:cNvPr id="108" name="Shape 108"/>
        <p:cNvGrpSpPr/>
        <p:nvPr/>
      </p:nvGrpSpPr>
      <p:grpSpPr>
        <a:xfrm>
          <a:off x="0" y="0"/>
          <a:ext cx="0" cy="0"/>
          <a:chOff x="0" y="0"/>
          <a:chExt cx="0" cy="0"/>
        </a:xfrm>
      </p:grpSpPr>
      <p:sp>
        <p:nvSpPr>
          <p:cNvPr id="109" name="Google Shape;109;p6"/>
          <p:cNvSpPr txBox="1"/>
          <p:nvPr>
            <p:ph type="title"/>
          </p:nvPr>
        </p:nvSpPr>
        <p:spPr>
          <a:xfrm>
            <a:off x="720000" y="397400"/>
            <a:ext cx="7704000" cy="723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6"/>
          <p:cNvSpPr/>
          <p:nvPr/>
        </p:nvSpPr>
        <p:spPr>
          <a:xfrm rot="1001129">
            <a:off x="-2581476" y="2249314"/>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flipH="1" rot="9798871">
            <a:off x="5929637" y="-5217361"/>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6"/>
          <p:cNvGrpSpPr/>
          <p:nvPr/>
        </p:nvGrpSpPr>
        <p:grpSpPr>
          <a:xfrm flipH="1" rot="10390200">
            <a:off x="8350198" y="661563"/>
            <a:ext cx="382628" cy="285530"/>
            <a:chOff x="8730655" y="2307484"/>
            <a:chExt cx="275279" cy="205420"/>
          </a:xfrm>
        </p:grpSpPr>
        <p:sp>
          <p:nvSpPr>
            <p:cNvPr id="113" name="Google Shape;113;p6"/>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6"/>
          <p:cNvGrpSpPr/>
          <p:nvPr/>
        </p:nvGrpSpPr>
        <p:grpSpPr>
          <a:xfrm rot="5400000">
            <a:off x="424807" y="3871359"/>
            <a:ext cx="442959" cy="147424"/>
            <a:chOff x="7749438" y="2914107"/>
            <a:chExt cx="268818" cy="89462"/>
          </a:xfrm>
        </p:grpSpPr>
        <p:sp>
          <p:nvSpPr>
            <p:cNvPr id="116" name="Google Shape;116;p6"/>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bg>
      <p:bgPr>
        <a:solidFill>
          <a:srgbClr val="191919"/>
        </a:solidFill>
      </p:bgPr>
    </p:bg>
    <p:spTree>
      <p:nvGrpSpPr>
        <p:cNvPr id="120" name="Shape 120"/>
        <p:cNvGrpSpPr/>
        <p:nvPr/>
      </p:nvGrpSpPr>
      <p:grpSpPr>
        <a:xfrm>
          <a:off x="0" y="0"/>
          <a:ext cx="0" cy="0"/>
          <a:chOff x="0" y="0"/>
          <a:chExt cx="0" cy="0"/>
        </a:xfrm>
      </p:grpSpPr>
      <p:sp>
        <p:nvSpPr>
          <p:cNvPr id="121" name="Google Shape;121;p7"/>
          <p:cNvSpPr txBox="1"/>
          <p:nvPr>
            <p:ph type="title"/>
          </p:nvPr>
        </p:nvSpPr>
        <p:spPr>
          <a:xfrm>
            <a:off x="715100" y="1852650"/>
            <a:ext cx="4099800" cy="63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7"/>
          <p:cNvSpPr txBox="1"/>
          <p:nvPr>
            <p:ph idx="1" type="subTitle"/>
          </p:nvPr>
        </p:nvSpPr>
        <p:spPr>
          <a:xfrm>
            <a:off x="715100" y="2551725"/>
            <a:ext cx="4099800" cy="12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Lato"/>
                <a:ea typeface="Lato"/>
                <a:cs typeface="Lato"/>
                <a:sym typeface="Lato"/>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3" name="Google Shape;123;p7"/>
          <p:cNvSpPr/>
          <p:nvPr/>
        </p:nvSpPr>
        <p:spPr>
          <a:xfrm flipH="1" rot="-3327390">
            <a:off x="1735445" y="2035593"/>
            <a:ext cx="11729568" cy="8539300"/>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flipH="1" rot="-3327401">
            <a:off x="2308964" y="-1452835"/>
            <a:ext cx="14243270" cy="9420029"/>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flipH="1" rot="-4407602">
            <a:off x="4364186" y="958635"/>
            <a:ext cx="13573461" cy="9286846"/>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7"/>
          <p:cNvGrpSpPr/>
          <p:nvPr/>
        </p:nvGrpSpPr>
        <p:grpSpPr>
          <a:xfrm>
            <a:off x="715101" y="534999"/>
            <a:ext cx="1608509" cy="174242"/>
            <a:chOff x="7696550" y="850149"/>
            <a:chExt cx="1671873" cy="181125"/>
          </a:xfrm>
        </p:grpSpPr>
        <p:sp>
          <p:nvSpPr>
            <p:cNvPr id="127" name="Google Shape;127;p7"/>
            <p:cNvSpPr/>
            <p:nvPr/>
          </p:nvSpPr>
          <p:spPr>
            <a:xfrm>
              <a:off x="7696550"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7811023"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7925280"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8039754" y="850149"/>
              <a:ext cx="60590" cy="51936"/>
            </a:xfrm>
            <a:custGeom>
              <a:rect b="b" l="l" r="r" t="t"/>
              <a:pathLst>
                <a:path extrusionOk="0" h="240" w="280">
                  <a:moveTo>
                    <a:pt x="160" y="1"/>
                  </a:moveTo>
                  <a:cubicBezTo>
                    <a:pt x="54" y="1"/>
                    <a:pt x="1" y="129"/>
                    <a:pt x="76" y="204"/>
                  </a:cubicBezTo>
                  <a:cubicBezTo>
                    <a:pt x="101" y="229"/>
                    <a:pt x="131" y="240"/>
                    <a:pt x="160" y="240"/>
                  </a:cubicBezTo>
                  <a:cubicBezTo>
                    <a:pt x="221" y="240"/>
                    <a:pt x="279" y="192"/>
                    <a:pt x="279" y="120"/>
                  </a:cubicBezTo>
                  <a:cubicBezTo>
                    <a:pt x="279" y="55"/>
                    <a:pt x="227"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8154227" y="850149"/>
              <a:ext cx="60374" cy="51936"/>
            </a:xfrm>
            <a:custGeom>
              <a:rect b="b" l="l" r="r" t="t"/>
              <a:pathLst>
                <a:path extrusionOk="0" h="240" w="279">
                  <a:moveTo>
                    <a:pt x="159" y="1"/>
                  </a:moveTo>
                  <a:cubicBezTo>
                    <a:pt x="53" y="1"/>
                    <a:pt x="0" y="129"/>
                    <a:pt x="76"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8268484" y="850149"/>
              <a:ext cx="60590" cy="51936"/>
            </a:xfrm>
            <a:custGeom>
              <a:rect b="b" l="l" r="r" t="t"/>
              <a:pathLst>
                <a:path extrusionOk="0" h="240" w="280">
                  <a:moveTo>
                    <a:pt x="159" y="1"/>
                  </a:moveTo>
                  <a:cubicBezTo>
                    <a:pt x="53" y="1"/>
                    <a:pt x="1" y="129"/>
                    <a:pt x="76" y="204"/>
                  </a:cubicBezTo>
                  <a:cubicBezTo>
                    <a:pt x="100" y="229"/>
                    <a:pt x="130" y="240"/>
                    <a:pt x="160" y="240"/>
                  </a:cubicBezTo>
                  <a:cubicBezTo>
                    <a:pt x="221"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382741" y="850149"/>
              <a:ext cx="60806" cy="51936"/>
            </a:xfrm>
            <a:custGeom>
              <a:rect b="b" l="l" r="r" t="t"/>
              <a:pathLst>
                <a:path extrusionOk="0" h="240" w="281">
                  <a:moveTo>
                    <a:pt x="161" y="1"/>
                  </a:moveTo>
                  <a:cubicBezTo>
                    <a:pt x="55" y="1"/>
                    <a:pt x="1" y="129"/>
                    <a:pt x="76" y="204"/>
                  </a:cubicBezTo>
                  <a:cubicBezTo>
                    <a:pt x="101" y="229"/>
                    <a:pt x="131" y="240"/>
                    <a:pt x="160" y="240"/>
                  </a:cubicBezTo>
                  <a:cubicBezTo>
                    <a:pt x="222" y="240"/>
                    <a:pt x="281" y="192"/>
                    <a:pt x="281" y="120"/>
                  </a:cubicBezTo>
                  <a:cubicBezTo>
                    <a:pt x="281"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8497215" y="850149"/>
              <a:ext cx="60590" cy="51936"/>
            </a:xfrm>
            <a:custGeom>
              <a:rect b="b" l="l" r="r" t="t"/>
              <a:pathLst>
                <a:path extrusionOk="0" h="240" w="280">
                  <a:moveTo>
                    <a:pt x="160" y="1"/>
                  </a:moveTo>
                  <a:cubicBezTo>
                    <a:pt x="54" y="1"/>
                    <a:pt x="0" y="129"/>
                    <a:pt x="75"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8611472" y="850149"/>
              <a:ext cx="60806" cy="51936"/>
            </a:xfrm>
            <a:custGeom>
              <a:rect b="b" l="l" r="r" t="t"/>
              <a:pathLst>
                <a:path extrusionOk="0" h="240" w="281">
                  <a:moveTo>
                    <a:pt x="161" y="1"/>
                  </a:moveTo>
                  <a:cubicBezTo>
                    <a:pt x="54" y="1"/>
                    <a:pt x="0" y="129"/>
                    <a:pt x="76" y="204"/>
                  </a:cubicBezTo>
                  <a:cubicBezTo>
                    <a:pt x="100" y="229"/>
                    <a:pt x="130" y="240"/>
                    <a:pt x="160" y="240"/>
                  </a:cubicBezTo>
                  <a:cubicBezTo>
                    <a:pt x="221" y="240"/>
                    <a:pt x="280" y="192"/>
                    <a:pt x="280" y="120"/>
                  </a:cubicBezTo>
                  <a:cubicBezTo>
                    <a:pt x="280" y="55"/>
                    <a:pt x="226"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8725729" y="850149"/>
              <a:ext cx="60806" cy="51936"/>
            </a:xfrm>
            <a:custGeom>
              <a:rect b="b" l="l" r="r" t="t"/>
              <a:pathLst>
                <a:path extrusionOk="0" h="240" w="281">
                  <a:moveTo>
                    <a:pt x="161" y="1"/>
                  </a:moveTo>
                  <a:cubicBezTo>
                    <a:pt x="54" y="1"/>
                    <a:pt x="1" y="129"/>
                    <a:pt x="76" y="204"/>
                  </a:cubicBezTo>
                  <a:cubicBezTo>
                    <a:pt x="100" y="229"/>
                    <a:pt x="131" y="240"/>
                    <a:pt x="160" y="240"/>
                  </a:cubicBezTo>
                  <a:cubicBezTo>
                    <a:pt x="222" y="240"/>
                    <a:pt x="280" y="192"/>
                    <a:pt x="280" y="120"/>
                  </a:cubicBezTo>
                  <a:cubicBezTo>
                    <a:pt x="280" y="55"/>
                    <a:pt x="227" y="1"/>
                    <a:pt x="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8840418" y="850149"/>
              <a:ext cx="60374" cy="51936"/>
            </a:xfrm>
            <a:custGeom>
              <a:rect b="b" l="l" r="r" t="t"/>
              <a:pathLst>
                <a:path extrusionOk="0" h="240" w="279">
                  <a:moveTo>
                    <a:pt x="159" y="1"/>
                  </a:moveTo>
                  <a:cubicBezTo>
                    <a:pt x="53" y="1"/>
                    <a:pt x="0" y="129"/>
                    <a:pt x="75" y="204"/>
                  </a:cubicBezTo>
                  <a:cubicBezTo>
                    <a:pt x="100" y="229"/>
                    <a:pt x="130" y="240"/>
                    <a:pt x="159" y="240"/>
                  </a:cubicBezTo>
                  <a:cubicBezTo>
                    <a:pt x="220" y="240"/>
                    <a:pt x="279" y="192"/>
                    <a:pt x="279" y="120"/>
                  </a:cubicBezTo>
                  <a:cubicBezTo>
                    <a:pt x="279" y="55"/>
                    <a:pt x="226"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8954459" y="850149"/>
              <a:ext cx="60590" cy="51936"/>
            </a:xfrm>
            <a:custGeom>
              <a:rect b="b" l="l" r="r" t="t"/>
              <a:pathLst>
                <a:path extrusionOk="0" h="240" w="280">
                  <a:moveTo>
                    <a:pt x="160" y="1"/>
                  </a:moveTo>
                  <a:cubicBezTo>
                    <a:pt x="54" y="1"/>
                    <a:pt x="0" y="129"/>
                    <a:pt x="76" y="204"/>
                  </a:cubicBezTo>
                  <a:cubicBezTo>
                    <a:pt x="100" y="229"/>
                    <a:pt x="130" y="240"/>
                    <a:pt x="160" y="240"/>
                  </a:cubicBezTo>
                  <a:cubicBezTo>
                    <a:pt x="221" y="240"/>
                    <a:pt x="280" y="192"/>
                    <a:pt x="280" y="120"/>
                  </a:cubicBezTo>
                  <a:cubicBezTo>
                    <a:pt x="280" y="55"/>
                    <a:pt x="226" y="1"/>
                    <a:pt x="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8049924"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8164181"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8278655" y="979338"/>
              <a:ext cx="60590" cy="51936"/>
            </a:xfrm>
            <a:custGeom>
              <a:rect b="b" l="l" r="r" t="t"/>
              <a:pathLst>
                <a:path extrusionOk="0" h="240" w="280">
                  <a:moveTo>
                    <a:pt x="160" y="0"/>
                  </a:moveTo>
                  <a:cubicBezTo>
                    <a:pt x="54"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8392912" y="979338"/>
              <a:ext cx="60806" cy="51936"/>
            </a:xfrm>
            <a:custGeom>
              <a:rect b="b" l="l" r="r" t="t"/>
              <a:pathLst>
                <a:path extrusionOk="0" h="240" w="281">
                  <a:moveTo>
                    <a:pt x="161" y="0"/>
                  </a:moveTo>
                  <a:cubicBezTo>
                    <a:pt x="54"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507169" y="979338"/>
              <a:ext cx="60806" cy="51936"/>
            </a:xfrm>
            <a:custGeom>
              <a:rect b="b" l="l" r="r" t="t"/>
              <a:pathLst>
                <a:path extrusionOk="0" h="240" w="281">
                  <a:moveTo>
                    <a:pt x="161" y="0"/>
                  </a:moveTo>
                  <a:cubicBezTo>
                    <a:pt x="55" y="0"/>
                    <a:pt x="1" y="129"/>
                    <a:pt x="76" y="205"/>
                  </a:cubicBezTo>
                  <a:cubicBezTo>
                    <a:pt x="100" y="229"/>
                    <a:pt x="130" y="240"/>
                    <a:pt x="160"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8621642" y="979338"/>
              <a:ext cx="60590" cy="51936"/>
            </a:xfrm>
            <a:custGeom>
              <a:rect b="b" l="l" r="r" t="t"/>
              <a:pathLst>
                <a:path extrusionOk="0" h="240" w="280">
                  <a:moveTo>
                    <a:pt x="160" y="0"/>
                  </a:moveTo>
                  <a:cubicBezTo>
                    <a:pt x="54" y="0"/>
                    <a:pt x="0" y="129"/>
                    <a:pt x="75" y="205"/>
                  </a:cubicBezTo>
                  <a:cubicBezTo>
                    <a:pt x="100" y="229"/>
                    <a:pt x="129" y="240"/>
                    <a:pt x="159" y="240"/>
                  </a:cubicBezTo>
                  <a:cubicBezTo>
                    <a:pt x="220"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8736116" y="979338"/>
              <a:ext cx="60374" cy="51936"/>
            </a:xfrm>
            <a:custGeom>
              <a:rect b="b" l="l" r="r" t="t"/>
              <a:pathLst>
                <a:path extrusionOk="0" h="240" w="279">
                  <a:moveTo>
                    <a:pt x="159" y="0"/>
                  </a:moveTo>
                  <a:cubicBezTo>
                    <a:pt x="53" y="0"/>
                    <a:pt x="1" y="129"/>
                    <a:pt x="76" y="205"/>
                  </a:cubicBezTo>
                  <a:cubicBezTo>
                    <a:pt x="100" y="229"/>
                    <a:pt x="130" y="240"/>
                    <a:pt x="159" y="240"/>
                  </a:cubicBezTo>
                  <a:cubicBezTo>
                    <a:pt x="220" y="240"/>
                    <a:pt x="279" y="192"/>
                    <a:pt x="279" y="120"/>
                  </a:cubicBezTo>
                  <a:cubicBezTo>
                    <a:pt x="279" y="54"/>
                    <a:pt x="22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8850373" y="979338"/>
              <a:ext cx="60590" cy="51936"/>
            </a:xfrm>
            <a:custGeom>
              <a:rect b="b" l="l" r="r" t="t"/>
              <a:pathLst>
                <a:path extrusionOk="0" h="240" w="280">
                  <a:moveTo>
                    <a:pt x="160" y="0"/>
                  </a:moveTo>
                  <a:cubicBezTo>
                    <a:pt x="53" y="0"/>
                    <a:pt x="1" y="129"/>
                    <a:pt x="76" y="205"/>
                  </a:cubicBezTo>
                  <a:cubicBezTo>
                    <a:pt x="100" y="229"/>
                    <a:pt x="130" y="240"/>
                    <a:pt x="159" y="240"/>
                  </a:cubicBezTo>
                  <a:cubicBezTo>
                    <a:pt x="221" y="240"/>
                    <a:pt x="279" y="192"/>
                    <a:pt x="279" y="120"/>
                  </a:cubicBezTo>
                  <a:cubicBezTo>
                    <a:pt x="279" y="54"/>
                    <a:pt x="227"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8964846" y="979338"/>
              <a:ext cx="60590" cy="51936"/>
            </a:xfrm>
            <a:custGeom>
              <a:rect b="b" l="l" r="r" t="t"/>
              <a:pathLst>
                <a:path extrusionOk="0" h="240" w="280">
                  <a:moveTo>
                    <a:pt x="160" y="0"/>
                  </a:moveTo>
                  <a:cubicBezTo>
                    <a:pt x="53" y="0"/>
                    <a:pt x="0" y="129"/>
                    <a:pt x="75" y="205"/>
                  </a:cubicBezTo>
                  <a:cubicBezTo>
                    <a:pt x="100" y="229"/>
                    <a:pt x="130" y="240"/>
                    <a:pt x="159" y="240"/>
                  </a:cubicBezTo>
                  <a:cubicBezTo>
                    <a:pt x="221" y="240"/>
                    <a:pt x="280" y="192"/>
                    <a:pt x="280" y="120"/>
                  </a:cubicBezTo>
                  <a:cubicBezTo>
                    <a:pt x="280" y="54"/>
                    <a:pt x="226" y="0"/>
                    <a:pt x="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9079103" y="979338"/>
              <a:ext cx="60806" cy="51936"/>
            </a:xfrm>
            <a:custGeom>
              <a:rect b="b" l="l" r="r" t="t"/>
              <a:pathLst>
                <a:path extrusionOk="0" h="240" w="281">
                  <a:moveTo>
                    <a:pt x="161" y="0"/>
                  </a:moveTo>
                  <a:cubicBezTo>
                    <a:pt x="53" y="0"/>
                    <a:pt x="0" y="129"/>
                    <a:pt x="76" y="205"/>
                  </a:cubicBezTo>
                  <a:cubicBezTo>
                    <a:pt x="100" y="229"/>
                    <a:pt x="130" y="240"/>
                    <a:pt x="159" y="240"/>
                  </a:cubicBezTo>
                  <a:cubicBezTo>
                    <a:pt x="221" y="240"/>
                    <a:pt x="280" y="192"/>
                    <a:pt x="280" y="120"/>
                  </a:cubicBezTo>
                  <a:cubicBezTo>
                    <a:pt x="280" y="54"/>
                    <a:pt x="226"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9193360" y="979338"/>
              <a:ext cx="60806" cy="51936"/>
            </a:xfrm>
            <a:custGeom>
              <a:rect b="b" l="l" r="r" t="t"/>
              <a:pathLst>
                <a:path extrusionOk="0" h="240" w="281">
                  <a:moveTo>
                    <a:pt x="161" y="0"/>
                  </a:moveTo>
                  <a:cubicBezTo>
                    <a:pt x="54" y="0"/>
                    <a:pt x="1" y="129"/>
                    <a:pt x="76" y="205"/>
                  </a:cubicBezTo>
                  <a:cubicBezTo>
                    <a:pt x="100" y="229"/>
                    <a:pt x="130" y="240"/>
                    <a:pt x="159" y="240"/>
                  </a:cubicBezTo>
                  <a:cubicBezTo>
                    <a:pt x="221" y="240"/>
                    <a:pt x="280" y="192"/>
                    <a:pt x="280" y="120"/>
                  </a:cubicBezTo>
                  <a:cubicBezTo>
                    <a:pt x="280"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9307617" y="979338"/>
              <a:ext cx="60806" cy="51936"/>
            </a:xfrm>
            <a:custGeom>
              <a:rect b="b" l="l" r="r" t="t"/>
              <a:pathLst>
                <a:path extrusionOk="0" h="240" w="281">
                  <a:moveTo>
                    <a:pt x="161" y="0"/>
                  </a:moveTo>
                  <a:cubicBezTo>
                    <a:pt x="55" y="0"/>
                    <a:pt x="1" y="129"/>
                    <a:pt x="76" y="205"/>
                  </a:cubicBezTo>
                  <a:cubicBezTo>
                    <a:pt x="101" y="229"/>
                    <a:pt x="130" y="240"/>
                    <a:pt x="160" y="240"/>
                  </a:cubicBezTo>
                  <a:cubicBezTo>
                    <a:pt x="221" y="240"/>
                    <a:pt x="281" y="192"/>
                    <a:pt x="281" y="120"/>
                  </a:cubicBezTo>
                  <a:cubicBezTo>
                    <a:pt x="281" y="54"/>
                    <a:pt x="227" y="0"/>
                    <a:pt x="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7"/>
          <p:cNvGrpSpPr/>
          <p:nvPr/>
        </p:nvGrpSpPr>
        <p:grpSpPr>
          <a:xfrm>
            <a:off x="450425" y="4608500"/>
            <a:ext cx="264675" cy="222000"/>
            <a:chOff x="1858425" y="4612725"/>
            <a:chExt cx="264675" cy="222000"/>
          </a:xfrm>
        </p:grpSpPr>
        <p:cxnSp>
          <p:nvCxnSpPr>
            <p:cNvPr id="152" name="Google Shape;152;p7"/>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53" name="Google Shape;153;p7"/>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54" name="Google Shape;154;p7"/>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55" name="Google Shape;155;p7"/>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extLst>
    <p:ext uri="{DCECCB84-F9BA-43D5-87BE-67443E8EF086}">
      <p15:sldGuideLst>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bg>
      <p:bgPr>
        <a:solidFill>
          <a:schemeClr val="dk1"/>
        </a:solidFill>
      </p:bgPr>
    </p:bg>
    <p:spTree>
      <p:nvGrpSpPr>
        <p:cNvPr id="156" name="Shape 156"/>
        <p:cNvGrpSpPr/>
        <p:nvPr/>
      </p:nvGrpSpPr>
      <p:grpSpPr>
        <a:xfrm>
          <a:off x="0" y="0"/>
          <a:ext cx="0" cy="0"/>
          <a:chOff x="0" y="0"/>
          <a:chExt cx="0" cy="0"/>
        </a:xfrm>
      </p:grpSpPr>
      <p:sp>
        <p:nvSpPr>
          <p:cNvPr id="157" name="Google Shape;157;p8"/>
          <p:cNvSpPr txBox="1"/>
          <p:nvPr>
            <p:ph type="ctrTitle"/>
          </p:nvPr>
        </p:nvSpPr>
        <p:spPr>
          <a:xfrm>
            <a:off x="3716075" y="1041100"/>
            <a:ext cx="4685400" cy="1854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Font typeface="Staatliches"/>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8" name="Google Shape;158;p8"/>
          <p:cNvSpPr/>
          <p:nvPr/>
        </p:nvSpPr>
        <p:spPr>
          <a:xfrm rot="1800031">
            <a:off x="-3866664" y="-197974"/>
            <a:ext cx="12559382" cy="9346253"/>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rot="1800031">
            <a:off x="-3783814" y="487776"/>
            <a:ext cx="12559382" cy="9346253"/>
          </a:xfrm>
          <a:custGeom>
            <a:rect b="b" l="l" r="r" t="t"/>
            <a:pathLst>
              <a:path extrusionOk="0" h="71419" w="88283">
                <a:moveTo>
                  <a:pt x="80361" y="0"/>
                </a:moveTo>
                <a:cubicBezTo>
                  <a:pt x="80361" y="0"/>
                  <a:pt x="73613" y="3971"/>
                  <a:pt x="69437" y="18311"/>
                </a:cubicBezTo>
                <a:cubicBezTo>
                  <a:pt x="66981" y="26731"/>
                  <a:pt x="62660" y="29375"/>
                  <a:pt x="57409" y="29375"/>
                </a:cubicBezTo>
                <a:cubicBezTo>
                  <a:pt x="53731" y="29375"/>
                  <a:pt x="49596" y="28078"/>
                  <a:pt x="45324" y="26561"/>
                </a:cubicBezTo>
                <a:cubicBezTo>
                  <a:pt x="40019" y="24666"/>
                  <a:pt x="32855" y="20320"/>
                  <a:pt x="24780" y="20320"/>
                </a:cubicBezTo>
                <a:cubicBezTo>
                  <a:pt x="17075" y="20320"/>
                  <a:pt x="8540" y="24278"/>
                  <a:pt x="0" y="38103"/>
                </a:cubicBezTo>
                <a:cubicBezTo>
                  <a:pt x="0" y="38103"/>
                  <a:pt x="2428" y="61660"/>
                  <a:pt x="1975" y="63203"/>
                </a:cubicBezTo>
                <a:cubicBezTo>
                  <a:pt x="1510" y="64719"/>
                  <a:pt x="7798" y="71418"/>
                  <a:pt x="10652" y="71418"/>
                </a:cubicBezTo>
                <a:cubicBezTo>
                  <a:pt x="10703" y="71418"/>
                  <a:pt x="10753" y="71416"/>
                  <a:pt x="10801" y="71412"/>
                </a:cubicBezTo>
                <a:cubicBezTo>
                  <a:pt x="13599" y="71144"/>
                  <a:pt x="39193" y="55364"/>
                  <a:pt x="44110" y="53554"/>
                </a:cubicBezTo>
                <a:cubicBezTo>
                  <a:pt x="49048" y="51743"/>
                  <a:pt x="79662" y="35366"/>
                  <a:pt x="79662" y="35366"/>
                </a:cubicBezTo>
                <a:lnTo>
                  <a:pt x="88282" y="2572"/>
                </a:lnTo>
                <a:lnTo>
                  <a:pt x="80361" y="0"/>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8"/>
          <p:cNvGrpSpPr/>
          <p:nvPr/>
        </p:nvGrpSpPr>
        <p:grpSpPr>
          <a:xfrm rot="409800">
            <a:off x="5131123" y="3817363"/>
            <a:ext cx="382628" cy="285530"/>
            <a:chOff x="8730655" y="2307484"/>
            <a:chExt cx="275279" cy="205420"/>
          </a:xfrm>
        </p:grpSpPr>
        <p:sp>
          <p:nvSpPr>
            <p:cNvPr id="161" name="Google Shape;161;p8"/>
            <p:cNvSpPr/>
            <p:nvPr/>
          </p:nvSpPr>
          <p:spPr>
            <a:xfrm>
              <a:off x="8730655" y="2307484"/>
              <a:ext cx="137419" cy="135561"/>
            </a:xfrm>
            <a:custGeom>
              <a:rect b="b" l="l" r="r" t="t"/>
              <a:pathLst>
                <a:path extrusionOk="0" h="1238" w="1255">
                  <a:moveTo>
                    <a:pt x="1254" y="0"/>
                  </a:moveTo>
                  <a:lnTo>
                    <a:pt x="0" y="1237"/>
                  </a:lnTo>
                  <a:lnTo>
                    <a:pt x="1254" y="1237"/>
                  </a:lnTo>
                  <a:lnTo>
                    <a:pt x="1254"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8936950" y="2442934"/>
              <a:ext cx="68983" cy="69971"/>
            </a:xfrm>
            <a:custGeom>
              <a:rect b="b" l="l" r="r" t="t"/>
              <a:pathLst>
                <a:path extrusionOk="0" h="639" w="630">
                  <a:moveTo>
                    <a:pt x="0" y="0"/>
                  </a:moveTo>
                  <a:lnTo>
                    <a:pt x="0" y="639"/>
                  </a:lnTo>
                  <a:lnTo>
                    <a:pt x="630" y="0"/>
                  </a:lnTo>
                  <a:close/>
                </a:path>
              </a:pathLst>
            </a:custGeom>
            <a:solidFill>
              <a:schemeClr val="lt1"/>
            </a:solidFill>
            <a:ln cap="flat" cmpd="sng" w="750">
              <a:solidFill>
                <a:srgbClr val="FFFFFF"/>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8"/>
          <p:cNvGrpSpPr/>
          <p:nvPr/>
        </p:nvGrpSpPr>
        <p:grpSpPr>
          <a:xfrm rot="5400000">
            <a:off x="2795082" y="892484"/>
            <a:ext cx="442959" cy="147424"/>
            <a:chOff x="7749438" y="2914107"/>
            <a:chExt cx="268818" cy="89462"/>
          </a:xfrm>
        </p:grpSpPr>
        <p:sp>
          <p:nvSpPr>
            <p:cNvPr id="164" name="Google Shape;164;p8"/>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191919"/>
        </a:solidFill>
      </p:bgPr>
    </p:bg>
    <p:spTree>
      <p:nvGrpSpPr>
        <p:cNvPr id="168" name="Shape 168"/>
        <p:cNvGrpSpPr/>
        <p:nvPr/>
      </p:nvGrpSpPr>
      <p:grpSpPr>
        <a:xfrm>
          <a:off x="0" y="0"/>
          <a:ext cx="0" cy="0"/>
          <a:chOff x="0" y="0"/>
          <a:chExt cx="0" cy="0"/>
        </a:xfrm>
      </p:grpSpPr>
      <p:sp>
        <p:nvSpPr>
          <p:cNvPr id="169" name="Google Shape;169;p9"/>
          <p:cNvSpPr txBox="1"/>
          <p:nvPr>
            <p:ph type="title"/>
          </p:nvPr>
        </p:nvSpPr>
        <p:spPr>
          <a:xfrm>
            <a:off x="3766825" y="2000100"/>
            <a:ext cx="4017000" cy="53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0" name="Google Shape;170;p9"/>
          <p:cNvSpPr txBox="1"/>
          <p:nvPr>
            <p:ph idx="1" type="subTitle"/>
          </p:nvPr>
        </p:nvSpPr>
        <p:spPr>
          <a:xfrm>
            <a:off x="3643825" y="2630875"/>
            <a:ext cx="4263000" cy="10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1" name="Google Shape;171;p9"/>
          <p:cNvSpPr/>
          <p:nvPr/>
        </p:nvSpPr>
        <p:spPr>
          <a:xfrm rot="1001129">
            <a:off x="-1343651" y="1715239"/>
            <a:ext cx="14095371" cy="7623179"/>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rot="9798836">
            <a:off x="-1456282" y="-4057182"/>
            <a:ext cx="13846306" cy="7927067"/>
          </a:xfrm>
          <a:custGeom>
            <a:rect b="b" l="l" r="r" t="t"/>
            <a:pathLst>
              <a:path extrusionOk="0" h="75137" w="92398">
                <a:moveTo>
                  <a:pt x="75527" y="1"/>
                </a:moveTo>
                <a:cubicBezTo>
                  <a:pt x="72071" y="2634"/>
                  <a:pt x="68079" y="9444"/>
                  <a:pt x="65528" y="15493"/>
                </a:cubicBezTo>
                <a:cubicBezTo>
                  <a:pt x="52423" y="46662"/>
                  <a:pt x="21459" y="15164"/>
                  <a:pt x="1" y="50324"/>
                </a:cubicBezTo>
                <a:lnTo>
                  <a:pt x="1" y="75136"/>
                </a:lnTo>
                <a:lnTo>
                  <a:pt x="23969" y="75136"/>
                </a:lnTo>
                <a:cubicBezTo>
                  <a:pt x="28783" y="66516"/>
                  <a:pt x="54974" y="50715"/>
                  <a:pt x="60282" y="48966"/>
                </a:cubicBezTo>
                <a:cubicBezTo>
                  <a:pt x="84724" y="40922"/>
                  <a:pt x="87048" y="44708"/>
                  <a:pt x="92398" y="42877"/>
                </a:cubicBezTo>
                <a:lnTo>
                  <a:pt x="75527" y="1"/>
                </a:ln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9"/>
          <p:cNvGrpSpPr/>
          <p:nvPr/>
        </p:nvGrpSpPr>
        <p:grpSpPr>
          <a:xfrm>
            <a:off x="6889570" y="4381659"/>
            <a:ext cx="442959" cy="147424"/>
            <a:chOff x="7749438" y="2914107"/>
            <a:chExt cx="268818" cy="89462"/>
          </a:xfrm>
        </p:grpSpPr>
        <p:sp>
          <p:nvSpPr>
            <p:cNvPr id="174" name="Google Shape;174;p9"/>
            <p:cNvSpPr/>
            <p:nvPr/>
          </p:nvSpPr>
          <p:spPr>
            <a:xfrm>
              <a:off x="7749438" y="2958673"/>
              <a:ext cx="89569" cy="110"/>
            </a:xfrm>
            <a:custGeom>
              <a:rect b="b" l="l" r="r" t="t"/>
              <a:pathLst>
                <a:path extrusionOk="0" fill="none" h="1" w="818">
                  <a:moveTo>
                    <a:pt x="1"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7794223"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7928797" y="2958673"/>
              <a:ext cx="89459" cy="110"/>
            </a:xfrm>
            <a:custGeom>
              <a:rect b="b" l="l" r="r" t="t"/>
              <a:pathLst>
                <a:path extrusionOk="0" fill="none" h="1" w="817">
                  <a:moveTo>
                    <a:pt x="0" y="1"/>
                  </a:moveTo>
                  <a:lnTo>
                    <a:pt x="817" y="1"/>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7973472" y="2914107"/>
              <a:ext cx="109" cy="89462"/>
            </a:xfrm>
            <a:custGeom>
              <a:rect b="b" l="l" r="r" t="t"/>
              <a:pathLst>
                <a:path extrusionOk="0" fill="none" h="817" w="1">
                  <a:moveTo>
                    <a:pt x="1" y="817"/>
                  </a:moveTo>
                  <a:lnTo>
                    <a:pt x="1" y="0"/>
                  </a:lnTo>
                </a:path>
              </a:pathLst>
            </a:custGeom>
            <a:solidFill>
              <a:schemeClr val="dk1"/>
            </a:solidFill>
            <a:ln cap="flat" cmpd="sng" w="19050">
              <a:solidFill>
                <a:schemeClr val="lt1"/>
              </a:solidFill>
              <a:prstDash val="solid"/>
              <a:miter lim="11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9"/>
          <p:cNvGrpSpPr/>
          <p:nvPr/>
        </p:nvGrpSpPr>
        <p:grpSpPr>
          <a:xfrm>
            <a:off x="450413" y="1702350"/>
            <a:ext cx="264675" cy="222000"/>
            <a:chOff x="1858425" y="4612725"/>
            <a:chExt cx="264675" cy="222000"/>
          </a:xfrm>
        </p:grpSpPr>
        <p:cxnSp>
          <p:nvCxnSpPr>
            <p:cNvPr id="179" name="Google Shape;179;p9"/>
            <p:cNvCxnSpPr/>
            <p:nvPr/>
          </p:nvCxnSpPr>
          <p:spPr>
            <a:xfrm>
              <a:off x="185842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80" name="Google Shape;180;p9"/>
            <p:cNvCxnSpPr/>
            <p:nvPr/>
          </p:nvCxnSpPr>
          <p:spPr>
            <a:xfrm>
              <a:off x="1944200"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81" name="Google Shape;181;p9"/>
            <p:cNvCxnSpPr/>
            <p:nvPr/>
          </p:nvCxnSpPr>
          <p:spPr>
            <a:xfrm>
              <a:off x="2037375" y="4612725"/>
              <a:ext cx="0" cy="222000"/>
            </a:xfrm>
            <a:prstGeom prst="straightConnector1">
              <a:avLst/>
            </a:prstGeom>
            <a:noFill/>
            <a:ln cap="flat" cmpd="sng" w="19050">
              <a:solidFill>
                <a:schemeClr val="lt1"/>
              </a:solidFill>
              <a:prstDash val="solid"/>
              <a:round/>
              <a:headEnd len="med" w="med" type="none"/>
              <a:tailEnd len="med" w="med" type="none"/>
            </a:ln>
          </p:spPr>
        </p:cxnSp>
        <p:cxnSp>
          <p:nvCxnSpPr>
            <p:cNvPr id="182" name="Google Shape;182;p9"/>
            <p:cNvCxnSpPr/>
            <p:nvPr/>
          </p:nvCxnSpPr>
          <p:spPr>
            <a:xfrm>
              <a:off x="2123100" y="4612725"/>
              <a:ext cx="0" cy="2220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bg>
      <p:bgPr>
        <a:solidFill>
          <a:srgbClr val="191919"/>
        </a:solidFill>
      </p:bgPr>
    </p:bg>
    <p:spTree>
      <p:nvGrpSpPr>
        <p:cNvPr id="183" name="Shape 183"/>
        <p:cNvGrpSpPr/>
        <p:nvPr/>
      </p:nvGrpSpPr>
      <p:grpSpPr>
        <a:xfrm>
          <a:off x="0" y="0"/>
          <a:ext cx="0" cy="0"/>
          <a:chOff x="0" y="0"/>
          <a:chExt cx="0" cy="0"/>
        </a:xfrm>
      </p:grpSpPr>
      <p:sp>
        <p:nvSpPr>
          <p:cNvPr id="184" name="Google Shape;184;p10"/>
          <p:cNvSpPr txBox="1"/>
          <p:nvPr>
            <p:ph type="title"/>
          </p:nvPr>
        </p:nvSpPr>
        <p:spPr>
          <a:xfrm>
            <a:off x="4664025" y="2118275"/>
            <a:ext cx="3765000" cy="2031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85">
          <p15:clr>
            <a:srgbClr val="EA4335"/>
          </p15:clr>
        </p15:guide>
        <p15:guide id="6" orient="horz" pos="60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6.jp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hyperlink" Target="http://drive.google.com/file/d/1F8w68Cionz4WY9WHX7yiyuqgimywd0y5/view" TargetMode="External"/><Relationship Id="rId5"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728" name="Shape 728"/>
        <p:cNvGrpSpPr/>
        <p:nvPr/>
      </p:nvGrpSpPr>
      <p:grpSpPr>
        <a:xfrm>
          <a:off x="0" y="0"/>
          <a:ext cx="0" cy="0"/>
          <a:chOff x="0" y="0"/>
          <a:chExt cx="0" cy="0"/>
        </a:xfrm>
      </p:grpSpPr>
      <p:sp>
        <p:nvSpPr>
          <p:cNvPr id="729" name="Google Shape;729;p37"/>
          <p:cNvSpPr/>
          <p:nvPr/>
        </p:nvSpPr>
        <p:spPr>
          <a:xfrm>
            <a:off x="3755575" y="2427188"/>
            <a:ext cx="4218000" cy="412200"/>
          </a:xfrm>
          <a:prstGeom prst="roundRect">
            <a:avLst>
              <a:gd fmla="val 50000" name="adj"/>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txBox="1"/>
          <p:nvPr>
            <p:ph type="ctrTitle"/>
          </p:nvPr>
        </p:nvSpPr>
        <p:spPr>
          <a:xfrm>
            <a:off x="3825100" y="1271600"/>
            <a:ext cx="4603800" cy="1237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a:t>ESPORTS </a:t>
            </a:r>
            <a:r>
              <a:rPr lang="en" sz="3600">
                <a:solidFill>
                  <a:schemeClr val="dk2"/>
                </a:solidFill>
              </a:rPr>
              <a:t> DASHBOARD</a:t>
            </a:r>
            <a:endParaRPr sz="3600">
              <a:solidFill>
                <a:schemeClr val="dk2"/>
              </a:solidFill>
            </a:endParaRPr>
          </a:p>
        </p:txBody>
      </p:sp>
      <p:sp>
        <p:nvSpPr>
          <p:cNvPr id="731" name="Google Shape;731;p37"/>
          <p:cNvSpPr txBox="1"/>
          <p:nvPr>
            <p:ph idx="1" type="subTitle"/>
          </p:nvPr>
        </p:nvSpPr>
        <p:spPr>
          <a:xfrm>
            <a:off x="3885200" y="2469638"/>
            <a:ext cx="39396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CSE-230 MOBILE PROGRAMMING</a:t>
            </a:r>
            <a:endParaRPr/>
          </a:p>
        </p:txBody>
      </p:sp>
      <p:sp>
        <p:nvSpPr>
          <p:cNvPr id="732" name="Google Shape;732;p37"/>
          <p:cNvSpPr/>
          <p:nvPr/>
        </p:nvSpPr>
        <p:spPr>
          <a:xfrm>
            <a:off x="7749438" y="2958673"/>
            <a:ext cx="89569" cy="110"/>
          </a:xfrm>
          <a:custGeom>
            <a:rect b="b" l="l" r="r" t="t"/>
            <a:pathLst>
              <a:path extrusionOk="0" h="1" w="818">
                <a:moveTo>
                  <a:pt x="1" y="1"/>
                </a:moveTo>
                <a:lnTo>
                  <a:pt x="817"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7794223" y="2914107"/>
            <a:ext cx="109" cy="89462"/>
          </a:xfrm>
          <a:custGeom>
            <a:rect b="b" l="l" r="r" t="t"/>
            <a:pathLst>
              <a:path extrusionOk="0" h="817" w="1">
                <a:moveTo>
                  <a:pt x="1" y="817"/>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7928797" y="2958673"/>
            <a:ext cx="89459" cy="110"/>
          </a:xfrm>
          <a:custGeom>
            <a:rect b="b" l="l" r="r" t="t"/>
            <a:pathLst>
              <a:path extrusionOk="0" h="1" w="817">
                <a:moveTo>
                  <a:pt x="0" y="1"/>
                </a:moveTo>
                <a:lnTo>
                  <a:pt x="817"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7973472" y="2914107"/>
            <a:ext cx="109" cy="89462"/>
          </a:xfrm>
          <a:custGeom>
            <a:rect b="b" l="l" r="r" t="t"/>
            <a:pathLst>
              <a:path extrusionOk="0" h="817" w="1">
                <a:moveTo>
                  <a:pt x="1" y="817"/>
                </a:moveTo>
                <a:lnTo>
                  <a:pt x="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flipH="1">
            <a:off x="1611150" y="1142205"/>
            <a:ext cx="230888" cy="213549"/>
          </a:xfrm>
          <a:custGeom>
            <a:rect b="b" l="l" r="r" t="t"/>
            <a:pathLst>
              <a:path extrusionOk="0" h="10214" w="11042">
                <a:moveTo>
                  <a:pt x="8207" y="0"/>
                </a:moveTo>
                <a:cubicBezTo>
                  <a:pt x="7954" y="0"/>
                  <a:pt x="7887" y="370"/>
                  <a:pt x="8006" y="773"/>
                </a:cubicBezTo>
                <a:cubicBezTo>
                  <a:pt x="7372" y="573"/>
                  <a:pt x="6738" y="439"/>
                  <a:pt x="6071" y="373"/>
                </a:cubicBezTo>
                <a:cubicBezTo>
                  <a:pt x="5704" y="473"/>
                  <a:pt x="5371" y="606"/>
                  <a:pt x="5037" y="773"/>
                </a:cubicBezTo>
                <a:cubicBezTo>
                  <a:pt x="4804" y="740"/>
                  <a:pt x="4603" y="706"/>
                  <a:pt x="4370" y="706"/>
                </a:cubicBezTo>
                <a:cubicBezTo>
                  <a:pt x="4036" y="840"/>
                  <a:pt x="3703" y="1006"/>
                  <a:pt x="3403" y="1207"/>
                </a:cubicBezTo>
                <a:cubicBezTo>
                  <a:pt x="3169" y="1273"/>
                  <a:pt x="2936" y="1340"/>
                  <a:pt x="2702" y="1440"/>
                </a:cubicBezTo>
                <a:cubicBezTo>
                  <a:pt x="2335" y="1640"/>
                  <a:pt x="1868" y="2641"/>
                  <a:pt x="1868" y="2641"/>
                </a:cubicBezTo>
                <a:cubicBezTo>
                  <a:pt x="1868" y="2641"/>
                  <a:pt x="1201" y="2908"/>
                  <a:pt x="1101" y="3141"/>
                </a:cubicBezTo>
                <a:cubicBezTo>
                  <a:pt x="967" y="3341"/>
                  <a:pt x="0" y="4742"/>
                  <a:pt x="267" y="4843"/>
                </a:cubicBezTo>
                <a:cubicBezTo>
                  <a:pt x="356" y="4882"/>
                  <a:pt x="455" y="4899"/>
                  <a:pt x="560" y="4899"/>
                </a:cubicBezTo>
                <a:cubicBezTo>
                  <a:pt x="1160" y="4899"/>
                  <a:pt x="1935" y="4342"/>
                  <a:pt x="1935" y="4342"/>
                </a:cubicBezTo>
                <a:cubicBezTo>
                  <a:pt x="1935" y="4342"/>
                  <a:pt x="3503" y="4476"/>
                  <a:pt x="3603" y="4909"/>
                </a:cubicBezTo>
                <a:cubicBezTo>
                  <a:pt x="3669" y="5310"/>
                  <a:pt x="4870" y="7411"/>
                  <a:pt x="5637" y="7745"/>
                </a:cubicBezTo>
                <a:lnTo>
                  <a:pt x="5637" y="10213"/>
                </a:lnTo>
                <a:lnTo>
                  <a:pt x="10074" y="9913"/>
                </a:lnTo>
                <a:lnTo>
                  <a:pt x="9774" y="7278"/>
                </a:lnTo>
                <a:cubicBezTo>
                  <a:pt x="9774" y="7278"/>
                  <a:pt x="11041" y="4976"/>
                  <a:pt x="11041" y="4776"/>
                </a:cubicBezTo>
                <a:cubicBezTo>
                  <a:pt x="11041" y="4576"/>
                  <a:pt x="10574" y="2274"/>
                  <a:pt x="10107" y="1640"/>
                </a:cubicBezTo>
                <a:cubicBezTo>
                  <a:pt x="9640" y="1107"/>
                  <a:pt x="9140" y="640"/>
                  <a:pt x="8606" y="206"/>
                </a:cubicBezTo>
                <a:cubicBezTo>
                  <a:pt x="8442" y="61"/>
                  <a:pt x="8309" y="0"/>
                  <a:pt x="8207"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flipH="1">
            <a:off x="816696" y="1241662"/>
            <a:ext cx="479508" cy="448842"/>
          </a:xfrm>
          <a:custGeom>
            <a:rect b="b" l="l" r="r" t="t"/>
            <a:pathLst>
              <a:path extrusionOk="0" h="21468" w="22932">
                <a:moveTo>
                  <a:pt x="12977" y="0"/>
                </a:moveTo>
                <a:cubicBezTo>
                  <a:pt x="11732" y="0"/>
                  <a:pt x="10789" y="352"/>
                  <a:pt x="10789" y="352"/>
                </a:cubicBezTo>
                <a:cubicBezTo>
                  <a:pt x="9740" y="173"/>
                  <a:pt x="8798" y="89"/>
                  <a:pt x="7952" y="89"/>
                </a:cubicBezTo>
                <a:cubicBezTo>
                  <a:pt x="0" y="89"/>
                  <a:pt x="544" y="7454"/>
                  <a:pt x="815" y="11494"/>
                </a:cubicBezTo>
                <a:cubicBezTo>
                  <a:pt x="1416" y="20000"/>
                  <a:pt x="4351" y="21467"/>
                  <a:pt x="4351" y="21467"/>
                </a:cubicBezTo>
                <a:cubicBezTo>
                  <a:pt x="8054" y="20178"/>
                  <a:pt x="10956" y="19748"/>
                  <a:pt x="13180" y="19748"/>
                </a:cubicBezTo>
                <a:cubicBezTo>
                  <a:pt x="17627" y="19748"/>
                  <a:pt x="19362" y="21467"/>
                  <a:pt x="19362" y="21467"/>
                </a:cubicBezTo>
                <a:cubicBezTo>
                  <a:pt x="22931" y="9859"/>
                  <a:pt x="19228" y="3321"/>
                  <a:pt x="16193" y="1020"/>
                </a:cubicBezTo>
                <a:cubicBezTo>
                  <a:pt x="15145" y="222"/>
                  <a:pt x="13966" y="0"/>
                  <a:pt x="12977" y="0"/>
                </a:cubicBezTo>
                <a:close/>
              </a:path>
            </a:pathLst>
          </a:custGeom>
          <a:solidFill>
            <a:srgbClr val="19191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flipH="1">
            <a:off x="1163509" y="1447308"/>
            <a:ext cx="113897" cy="119905"/>
          </a:xfrm>
          <a:custGeom>
            <a:rect b="b" l="l" r="r" t="t"/>
            <a:pathLst>
              <a:path extrusionOk="0" h="5735" w="5447">
                <a:moveTo>
                  <a:pt x="3082" y="0"/>
                </a:moveTo>
                <a:cubicBezTo>
                  <a:pt x="1003" y="0"/>
                  <a:pt x="1" y="5406"/>
                  <a:pt x="3152" y="5727"/>
                </a:cubicBezTo>
                <a:cubicBezTo>
                  <a:pt x="3199" y="5732"/>
                  <a:pt x="3245" y="5734"/>
                  <a:pt x="3291" y="5734"/>
                </a:cubicBezTo>
                <a:cubicBezTo>
                  <a:pt x="5446" y="5734"/>
                  <a:pt x="5246" y="383"/>
                  <a:pt x="3319" y="23"/>
                </a:cubicBezTo>
                <a:cubicBezTo>
                  <a:pt x="3238" y="8"/>
                  <a:pt x="3159" y="0"/>
                  <a:pt x="3082" y="0"/>
                </a:cubicBezTo>
                <a:close/>
              </a:path>
            </a:pathLst>
          </a:custGeom>
          <a:solidFill>
            <a:srgbClr val="D0E1A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flipH="1">
            <a:off x="1103811" y="1416867"/>
            <a:ext cx="155612" cy="164061"/>
          </a:xfrm>
          <a:custGeom>
            <a:rect b="b" l="l" r="r" t="t"/>
            <a:pathLst>
              <a:path extrusionOk="0" h="7847" w="7442">
                <a:moveTo>
                  <a:pt x="2930" y="1"/>
                </a:moveTo>
                <a:cubicBezTo>
                  <a:pt x="0" y="1"/>
                  <a:pt x="248" y="7327"/>
                  <a:pt x="2892" y="7817"/>
                </a:cubicBezTo>
                <a:cubicBezTo>
                  <a:pt x="2997" y="7837"/>
                  <a:pt x="3100" y="7846"/>
                  <a:pt x="3201" y="7846"/>
                </a:cubicBezTo>
                <a:cubicBezTo>
                  <a:pt x="6036" y="7846"/>
                  <a:pt x="7442" y="430"/>
                  <a:pt x="3126" y="11"/>
                </a:cubicBezTo>
                <a:cubicBezTo>
                  <a:pt x="3059" y="4"/>
                  <a:pt x="2994" y="1"/>
                  <a:pt x="2930" y="1"/>
                </a:cubicBezTo>
                <a:close/>
              </a:path>
            </a:pathLst>
          </a:custGeom>
          <a:solidFill>
            <a:srgbClr val="757575"/>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flipH="1">
            <a:off x="1300072" y="3972433"/>
            <a:ext cx="317267" cy="211375"/>
          </a:xfrm>
          <a:custGeom>
            <a:rect b="b" l="l" r="r" t="t"/>
            <a:pathLst>
              <a:path extrusionOk="0" h="10110" w="15173">
                <a:moveTo>
                  <a:pt x="14772" y="0"/>
                </a:moveTo>
                <a:lnTo>
                  <a:pt x="1163" y="8139"/>
                </a:lnTo>
                <a:cubicBezTo>
                  <a:pt x="1163" y="8139"/>
                  <a:pt x="0" y="10109"/>
                  <a:pt x="3807" y="10109"/>
                </a:cubicBezTo>
                <a:cubicBezTo>
                  <a:pt x="3869" y="10109"/>
                  <a:pt x="3933" y="10109"/>
                  <a:pt x="3998" y="10108"/>
                </a:cubicBezTo>
                <a:cubicBezTo>
                  <a:pt x="8034" y="10041"/>
                  <a:pt x="11236" y="6238"/>
                  <a:pt x="11236" y="6238"/>
                </a:cubicBezTo>
                <a:cubicBezTo>
                  <a:pt x="11270" y="5638"/>
                  <a:pt x="11537" y="5104"/>
                  <a:pt x="11970" y="4670"/>
                </a:cubicBezTo>
                <a:cubicBezTo>
                  <a:pt x="12432" y="4255"/>
                  <a:pt x="12782" y="4191"/>
                  <a:pt x="12954" y="4191"/>
                </a:cubicBezTo>
                <a:cubicBezTo>
                  <a:pt x="13030" y="4191"/>
                  <a:pt x="13071" y="4203"/>
                  <a:pt x="13071" y="4203"/>
                </a:cubicBezTo>
                <a:cubicBezTo>
                  <a:pt x="13838" y="3269"/>
                  <a:pt x="14539" y="2269"/>
                  <a:pt x="15173" y="1235"/>
                </a:cubicBezTo>
                <a:lnTo>
                  <a:pt x="14772" y="0"/>
                </a:lnTo>
                <a:close/>
              </a:path>
            </a:pathLst>
          </a:custGeom>
          <a:solidFill>
            <a:srgbClr val="D0E1A3"/>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flipH="1">
            <a:off x="1295179" y="3758591"/>
            <a:ext cx="304826" cy="408156"/>
          </a:xfrm>
          <a:custGeom>
            <a:rect b="b" l="l" r="r" t="t"/>
            <a:pathLst>
              <a:path extrusionOk="0" h="19522" w="14578">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flipH="1">
            <a:off x="1295179" y="3758591"/>
            <a:ext cx="304826" cy="408156"/>
          </a:xfrm>
          <a:custGeom>
            <a:rect b="b" l="l" r="r" t="t"/>
            <a:pathLst>
              <a:path extrusionOk="0" h="19522" w="14578">
                <a:moveTo>
                  <a:pt x="7307" y="0"/>
                </a:moveTo>
                <a:cubicBezTo>
                  <a:pt x="5810" y="0"/>
                  <a:pt x="4172" y="496"/>
                  <a:pt x="3636" y="2489"/>
                </a:cubicBezTo>
                <a:cubicBezTo>
                  <a:pt x="3636" y="2489"/>
                  <a:pt x="4603" y="6893"/>
                  <a:pt x="4036" y="9294"/>
                </a:cubicBezTo>
                <a:cubicBezTo>
                  <a:pt x="3469" y="11696"/>
                  <a:pt x="534" y="16299"/>
                  <a:pt x="367" y="17167"/>
                </a:cubicBezTo>
                <a:cubicBezTo>
                  <a:pt x="0" y="18868"/>
                  <a:pt x="267" y="19001"/>
                  <a:pt x="267" y="19001"/>
                </a:cubicBezTo>
                <a:cubicBezTo>
                  <a:pt x="267" y="19001"/>
                  <a:pt x="1166" y="19521"/>
                  <a:pt x="2573" y="19521"/>
                </a:cubicBezTo>
                <a:cubicBezTo>
                  <a:pt x="3334" y="19521"/>
                  <a:pt x="4242" y="19369"/>
                  <a:pt x="5237" y="18901"/>
                </a:cubicBezTo>
                <a:cubicBezTo>
                  <a:pt x="8106" y="17600"/>
                  <a:pt x="13043" y="11963"/>
                  <a:pt x="13810" y="10795"/>
                </a:cubicBezTo>
                <a:cubicBezTo>
                  <a:pt x="14577" y="9628"/>
                  <a:pt x="11375" y="5025"/>
                  <a:pt x="11375" y="5025"/>
                </a:cubicBezTo>
                <a:lnTo>
                  <a:pt x="10141" y="488"/>
                </a:lnTo>
                <a:cubicBezTo>
                  <a:pt x="10141" y="488"/>
                  <a:pt x="8793" y="0"/>
                  <a:pt x="730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flipH="1">
            <a:off x="1295179" y="3727627"/>
            <a:ext cx="304826" cy="454048"/>
          </a:xfrm>
          <a:custGeom>
            <a:rect b="b" l="l" r="r" t="t"/>
            <a:pathLst>
              <a:path extrusionOk="0" fill="none" h="21717" w="14578">
                <a:moveTo>
                  <a:pt x="10141" y="1969"/>
                </a:moveTo>
                <a:cubicBezTo>
                  <a:pt x="10141" y="1969"/>
                  <a:pt x="4703" y="1"/>
                  <a:pt x="3636" y="3970"/>
                </a:cubicBezTo>
                <a:cubicBezTo>
                  <a:pt x="3636" y="3970"/>
                  <a:pt x="4603" y="8374"/>
                  <a:pt x="4036" y="10775"/>
                </a:cubicBezTo>
                <a:cubicBezTo>
                  <a:pt x="3469" y="13177"/>
                  <a:pt x="534" y="17780"/>
                  <a:pt x="367" y="18648"/>
                </a:cubicBezTo>
                <a:cubicBezTo>
                  <a:pt x="0" y="20349"/>
                  <a:pt x="267" y="20482"/>
                  <a:pt x="267" y="20482"/>
                </a:cubicBezTo>
                <a:cubicBezTo>
                  <a:pt x="267" y="20482"/>
                  <a:pt x="2402" y="21716"/>
                  <a:pt x="5237" y="20382"/>
                </a:cubicBezTo>
                <a:cubicBezTo>
                  <a:pt x="8106" y="19081"/>
                  <a:pt x="13043" y="13444"/>
                  <a:pt x="13810" y="12276"/>
                </a:cubicBezTo>
                <a:cubicBezTo>
                  <a:pt x="14577" y="11109"/>
                  <a:pt x="11375" y="6506"/>
                  <a:pt x="11375" y="6506"/>
                </a:cubicBezTo>
                <a:close/>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flipH="1">
            <a:off x="1458403" y="4031015"/>
            <a:ext cx="90687" cy="12565"/>
          </a:xfrm>
          <a:custGeom>
            <a:rect b="b" l="l" r="r" t="t"/>
            <a:pathLst>
              <a:path extrusionOk="0" fill="none" h="601" w="4337">
                <a:moveTo>
                  <a:pt x="4337" y="434"/>
                </a:moveTo>
                <a:cubicBezTo>
                  <a:pt x="4337" y="434"/>
                  <a:pt x="1501" y="601"/>
                  <a:pt x="0" y="0"/>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flipH="1">
            <a:off x="1447237" y="3998233"/>
            <a:ext cx="86526" cy="17458"/>
          </a:xfrm>
          <a:custGeom>
            <a:rect b="b" l="l" r="r" t="t"/>
            <a:pathLst>
              <a:path extrusionOk="0" fill="none" h="835" w="4138">
                <a:moveTo>
                  <a:pt x="4137" y="434"/>
                </a:moveTo>
                <a:cubicBezTo>
                  <a:pt x="4137" y="434"/>
                  <a:pt x="1469" y="834"/>
                  <a:pt x="1" y="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flipH="1">
            <a:off x="1438183" y="3963359"/>
            <a:ext cx="80232" cy="14677"/>
          </a:xfrm>
          <a:custGeom>
            <a:rect b="b" l="l" r="r" t="t"/>
            <a:pathLst>
              <a:path extrusionOk="0" fill="none" h="702" w="3837">
                <a:moveTo>
                  <a:pt x="3837" y="368"/>
                </a:moveTo>
                <a:cubicBezTo>
                  <a:pt x="3837" y="368"/>
                  <a:pt x="1535" y="701"/>
                  <a:pt x="1" y="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flipH="1">
            <a:off x="1432600" y="3929196"/>
            <a:ext cx="79521" cy="17458"/>
          </a:xfrm>
          <a:custGeom>
            <a:rect b="b" l="l" r="r" t="t"/>
            <a:pathLst>
              <a:path extrusionOk="0" fill="none" h="835" w="3803">
                <a:moveTo>
                  <a:pt x="3803" y="0"/>
                </a:moveTo>
                <a:cubicBezTo>
                  <a:pt x="3803" y="0"/>
                  <a:pt x="1201" y="834"/>
                  <a:pt x="0" y="0"/>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flipH="1">
            <a:off x="857157" y="2294439"/>
            <a:ext cx="801438" cy="1599905"/>
          </a:xfrm>
          <a:custGeom>
            <a:rect b="b" l="l" r="r" t="t"/>
            <a:pathLst>
              <a:path extrusionOk="0" h="76523" w="38328">
                <a:moveTo>
                  <a:pt x="14844" y="1"/>
                </a:moveTo>
                <a:cubicBezTo>
                  <a:pt x="13877" y="3170"/>
                  <a:pt x="12409" y="8173"/>
                  <a:pt x="12409" y="8173"/>
                </a:cubicBezTo>
                <a:cubicBezTo>
                  <a:pt x="3970" y="19848"/>
                  <a:pt x="901" y="37461"/>
                  <a:pt x="467" y="39095"/>
                </a:cubicBezTo>
                <a:cubicBezTo>
                  <a:pt x="0" y="40730"/>
                  <a:pt x="7906" y="73287"/>
                  <a:pt x="7906" y="73287"/>
                </a:cubicBezTo>
                <a:cubicBezTo>
                  <a:pt x="8398" y="73416"/>
                  <a:pt x="8839" y="73471"/>
                  <a:pt x="9233" y="73471"/>
                </a:cubicBezTo>
                <a:cubicBezTo>
                  <a:pt x="11269" y="73471"/>
                  <a:pt x="12042" y="72019"/>
                  <a:pt x="12042" y="72019"/>
                </a:cubicBezTo>
                <a:cubicBezTo>
                  <a:pt x="12042" y="72019"/>
                  <a:pt x="11375" y="61045"/>
                  <a:pt x="11642" y="53706"/>
                </a:cubicBezTo>
                <a:cubicBezTo>
                  <a:pt x="11875" y="47468"/>
                  <a:pt x="9907" y="40130"/>
                  <a:pt x="9907" y="40130"/>
                </a:cubicBezTo>
                <a:cubicBezTo>
                  <a:pt x="11675" y="37728"/>
                  <a:pt x="21382" y="21016"/>
                  <a:pt x="21382" y="21016"/>
                </a:cubicBezTo>
                <a:cubicBezTo>
                  <a:pt x="23183" y="26953"/>
                  <a:pt x="22216" y="32457"/>
                  <a:pt x="23517" y="37928"/>
                </a:cubicBezTo>
                <a:cubicBezTo>
                  <a:pt x="24818" y="43399"/>
                  <a:pt x="23750" y="41864"/>
                  <a:pt x="23784" y="47535"/>
                </a:cubicBezTo>
                <a:cubicBezTo>
                  <a:pt x="23850" y="53172"/>
                  <a:pt x="23117" y="76522"/>
                  <a:pt x="23117" y="76522"/>
                </a:cubicBezTo>
                <a:lnTo>
                  <a:pt x="28053" y="76522"/>
                </a:lnTo>
                <a:cubicBezTo>
                  <a:pt x="28053" y="76522"/>
                  <a:pt x="33457" y="49570"/>
                  <a:pt x="33324" y="44366"/>
                </a:cubicBezTo>
                <a:cubicBezTo>
                  <a:pt x="33190" y="39196"/>
                  <a:pt x="33891" y="35259"/>
                  <a:pt x="36126" y="25719"/>
                </a:cubicBezTo>
                <a:cubicBezTo>
                  <a:pt x="38327" y="16179"/>
                  <a:pt x="33324" y="1635"/>
                  <a:pt x="33324" y="1635"/>
                </a:cubicBezTo>
                <a:lnTo>
                  <a:pt x="14844"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flipH="1">
            <a:off x="1023851" y="3853469"/>
            <a:ext cx="303446" cy="307988"/>
          </a:xfrm>
          <a:custGeom>
            <a:rect b="b" l="l" r="r" t="t"/>
            <a:pathLst>
              <a:path extrusionOk="0" h="14731" w="14512">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flipH="1">
            <a:off x="1023851" y="3853469"/>
            <a:ext cx="303446" cy="307988"/>
          </a:xfrm>
          <a:custGeom>
            <a:rect b="b" l="l" r="r" t="t"/>
            <a:pathLst>
              <a:path extrusionOk="0" h="14731" w="14512">
                <a:moveTo>
                  <a:pt x="7717" y="0"/>
                </a:moveTo>
                <a:cubicBezTo>
                  <a:pt x="7293" y="0"/>
                  <a:pt x="6845" y="17"/>
                  <a:pt x="6372" y="53"/>
                </a:cubicBezTo>
                <a:cubicBezTo>
                  <a:pt x="6372" y="53"/>
                  <a:pt x="6005" y="5790"/>
                  <a:pt x="5371" y="7458"/>
                </a:cubicBezTo>
                <a:cubicBezTo>
                  <a:pt x="4704" y="9126"/>
                  <a:pt x="1268" y="11995"/>
                  <a:pt x="634" y="12495"/>
                </a:cubicBezTo>
                <a:cubicBezTo>
                  <a:pt x="1" y="12996"/>
                  <a:pt x="1" y="14730"/>
                  <a:pt x="1" y="14730"/>
                </a:cubicBezTo>
                <a:lnTo>
                  <a:pt x="14511" y="14730"/>
                </a:lnTo>
                <a:cubicBezTo>
                  <a:pt x="14344" y="12262"/>
                  <a:pt x="13944" y="9793"/>
                  <a:pt x="13377" y="7358"/>
                </a:cubicBezTo>
                <a:lnTo>
                  <a:pt x="13444" y="1354"/>
                </a:lnTo>
                <a:cubicBezTo>
                  <a:pt x="13444" y="1354"/>
                  <a:pt x="11576" y="0"/>
                  <a:pt x="771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flipH="1">
            <a:off x="1023851" y="3846883"/>
            <a:ext cx="303446" cy="314574"/>
          </a:xfrm>
          <a:custGeom>
            <a:rect b="b" l="l" r="r" t="t"/>
            <a:pathLst>
              <a:path extrusionOk="0" fill="none" h="15046" w="14512">
                <a:moveTo>
                  <a:pt x="13444" y="1669"/>
                </a:moveTo>
                <a:cubicBezTo>
                  <a:pt x="13444" y="1669"/>
                  <a:pt x="11142" y="1"/>
                  <a:pt x="6372" y="368"/>
                </a:cubicBezTo>
                <a:cubicBezTo>
                  <a:pt x="6372" y="368"/>
                  <a:pt x="6005" y="6105"/>
                  <a:pt x="5371" y="7773"/>
                </a:cubicBezTo>
                <a:cubicBezTo>
                  <a:pt x="4704" y="9441"/>
                  <a:pt x="1268" y="12310"/>
                  <a:pt x="634" y="12810"/>
                </a:cubicBezTo>
                <a:cubicBezTo>
                  <a:pt x="1" y="13311"/>
                  <a:pt x="1" y="15045"/>
                  <a:pt x="1" y="15045"/>
                </a:cubicBezTo>
                <a:lnTo>
                  <a:pt x="14511" y="15045"/>
                </a:lnTo>
                <a:cubicBezTo>
                  <a:pt x="14344" y="12577"/>
                  <a:pt x="13944" y="10108"/>
                  <a:pt x="13377" y="7673"/>
                </a:cubicBezTo>
                <a:close/>
              </a:path>
            </a:pathLst>
          </a:custGeom>
          <a:solidFill>
            <a:srgbClr val="191919"/>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flipH="1">
            <a:off x="1143833" y="4033106"/>
            <a:ext cx="110928" cy="36985"/>
          </a:xfrm>
          <a:custGeom>
            <a:rect b="b" l="l" r="r" t="t"/>
            <a:pathLst>
              <a:path extrusionOk="0" fill="none" h="1769" w="5305">
                <a:moveTo>
                  <a:pt x="5305" y="1768"/>
                </a:moveTo>
                <a:cubicBezTo>
                  <a:pt x="5305" y="1768"/>
                  <a:pt x="2236" y="0"/>
                  <a:pt x="1" y="1335"/>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flipH="1">
            <a:off x="1127795" y="4010087"/>
            <a:ext cx="98361" cy="34895"/>
          </a:xfrm>
          <a:custGeom>
            <a:rect b="b" l="l" r="r" t="t"/>
            <a:pathLst>
              <a:path extrusionOk="0" fill="none" h="1669" w="4704">
                <a:moveTo>
                  <a:pt x="4704" y="1668"/>
                </a:moveTo>
                <a:cubicBezTo>
                  <a:pt x="4704" y="1668"/>
                  <a:pt x="2536" y="1"/>
                  <a:pt x="0" y="901"/>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flipH="1">
            <a:off x="1108955" y="3968251"/>
            <a:ext cx="99762" cy="37675"/>
          </a:xfrm>
          <a:custGeom>
            <a:rect b="b" l="l" r="r" t="t"/>
            <a:pathLst>
              <a:path extrusionOk="0" fill="none" h="1802" w="4771">
                <a:moveTo>
                  <a:pt x="4770" y="1801"/>
                </a:moveTo>
                <a:cubicBezTo>
                  <a:pt x="4770" y="1801"/>
                  <a:pt x="2469" y="0"/>
                  <a:pt x="0" y="1134"/>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flipH="1">
            <a:off x="1101971" y="3926394"/>
            <a:ext cx="101874" cy="32114"/>
          </a:xfrm>
          <a:custGeom>
            <a:rect b="b" l="l" r="r" t="t"/>
            <a:pathLst>
              <a:path extrusionOk="0" fill="none" h="1536" w="4872">
                <a:moveTo>
                  <a:pt x="4871" y="1535"/>
                </a:moveTo>
                <a:cubicBezTo>
                  <a:pt x="4871" y="1535"/>
                  <a:pt x="2036" y="1"/>
                  <a:pt x="1" y="1168"/>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flipH="1">
            <a:off x="1023851" y="4161436"/>
            <a:ext cx="306938" cy="22329"/>
          </a:xfrm>
          <a:custGeom>
            <a:rect b="b" l="l" r="r" t="t"/>
            <a:pathLst>
              <a:path extrusionOk="0" h="1068" w="14679">
                <a:moveTo>
                  <a:pt x="168" y="0"/>
                </a:moveTo>
                <a:lnTo>
                  <a:pt x="1" y="534"/>
                </a:lnTo>
                <a:cubicBezTo>
                  <a:pt x="735" y="901"/>
                  <a:pt x="1569" y="1068"/>
                  <a:pt x="2403" y="1068"/>
                </a:cubicBezTo>
                <a:lnTo>
                  <a:pt x="10208" y="1068"/>
                </a:lnTo>
                <a:cubicBezTo>
                  <a:pt x="10642" y="834"/>
                  <a:pt x="11126" y="717"/>
                  <a:pt x="11609" y="717"/>
                </a:cubicBezTo>
                <a:cubicBezTo>
                  <a:pt x="12093" y="717"/>
                  <a:pt x="12577" y="834"/>
                  <a:pt x="13010" y="1068"/>
                </a:cubicBezTo>
                <a:lnTo>
                  <a:pt x="14678" y="1068"/>
                </a:lnTo>
                <a:lnTo>
                  <a:pt x="14678" y="0"/>
                </a:lnTo>
                <a:close/>
              </a:path>
            </a:pathLst>
          </a:custGeom>
          <a:solidFill>
            <a:srgbClr val="D0E1A3"/>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flipH="1">
            <a:off x="621396" y="1327132"/>
            <a:ext cx="1283435" cy="1177970"/>
          </a:xfrm>
          <a:custGeom>
            <a:rect b="b" l="l" r="r" t="t"/>
            <a:pathLst>
              <a:path extrusionOk="0" h="56342" w="61379">
                <a:moveTo>
                  <a:pt x="8407" y="0"/>
                </a:move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7506" y="56342"/>
                  <a:pt x="47710" y="56342"/>
                </a:cubicBezTo>
                <a:cubicBezTo>
                  <a:pt x="48180" y="56342"/>
                  <a:pt x="48649" y="55627"/>
                  <a:pt x="46601" y="50903"/>
                </a:cubicBezTo>
                <a:lnTo>
                  <a:pt x="50003" y="46233"/>
                </a:lnTo>
                <a:cubicBezTo>
                  <a:pt x="50003" y="46233"/>
                  <a:pt x="53687" y="52673"/>
                  <a:pt x="56821" y="52673"/>
                </a:cubicBezTo>
                <a:cubicBezTo>
                  <a:pt x="57253" y="52673"/>
                  <a:pt x="57675" y="52550"/>
                  <a:pt x="58076" y="52271"/>
                </a:cubicBezTo>
                <a:cubicBezTo>
                  <a:pt x="61378" y="49969"/>
                  <a:pt x="58743" y="25252"/>
                  <a:pt x="53239" y="21749"/>
                </a:cubicBezTo>
                <a:cubicBezTo>
                  <a:pt x="51671" y="20715"/>
                  <a:pt x="49937" y="19948"/>
                  <a:pt x="48102" y="19448"/>
                </a:cubicBezTo>
                <a:cubicBezTo>
                  <a:pt x="48102" y="19448"/>
                  <a:pt x="47606" y="18952"/>
                  <a:pt x="47128" y="18952"/>
                </a:cubicBezTo>
                <a:cubicBezTo>
                  <a:pt x="46939" y="18952"/>
                  <a:pt x="46752" y="19030"/>
                  <a:pt x="46601" y="19247"/>
                </a:cubicBezTo>
                <a:cubicBezTo>
                  <a:pt x="46066" y="20024"/>
                  <a:pt x="44929" y="20312"/>
                  <a:pt x="43537" y="20312"/>
                </a:cubicBezTo>
                <a:cubicBezTo>
                  <a:pt x="39545" y="20312"/>
                  <a:pt x="33458" y="17947"/>
                  <a:pt x="33458" y="17947"/>
                </a:cubicBezTo>
                <a:cubicBezTo>
                  <a:pt x="33458" y="17947"/>
                  <a:pt x="32854" y="17278"/>
                  <a:pt x="31364" y="17278"/>
                </a:cubicBezTo>
                <a:cubicBezTo>
                  <a:pt x="31329" y="17278"/>
                  <a:pt x="31293" y="17279"/>
                  <a:pt x="31257" y="17279"/>
                </a:cubicBezTo>
                <a:cubicBezTo>
                  <a:pt x="30189" y="16379"/>
                  <a:pt x="28855" y="15845"/>
                  <a:pt x="27487" y="15745"/>
                </a:cubicBezTo>
                <a:cubicBezTo>
                  <a:pt x="27363" y="15736"/>
                  <a:pt x="27223" y="15732"/>
                  <a:pt x="27068" y="15732"/>
                </a:cubicBezTo>
                <a:cubicBezTo>
                  <a:pt x="24831" y="15732"/>
                  <a:pt x="19626" y="16602"/>
                  <a:pt x="17256" y="16602"/>
                </a:cubicBezTo>
                <a:cubicBezTo>
                  <a:pt x="16715" y="16602"/>
                  <a:pt x="16322" y="16557"/>
                  <a:pt x="16146" y="16445"/>
                </a:cubicBezTo>
                <a:cubicBezTo>
                  <a:pt x="15145" y="15812"/>
                  <a:pt x="13177" y="0"/>
                  <a:pt x="1317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flipH="1">
            <a:off x="621396" y="1327132"/>
            <a:ext cx="1283435" cy="1205840"/>
          </a:xfrm>
          <a:custGeom>
            <a:rect b="b" l="l" r="r" t="t"/>
            <a:pathLst>
              <a:path extrusionOk="0" fill="none" h="57675" w="61379">
                <a:moveTo>
                  <a:pt x="53239" y="21749"/>
                </a:moveTo>
                <a:cubicBezTo>
                  <a:pt x="51671" y="20715"/>
                  <a:pt x="49937" y="19948"/>
                  <a:pt x="48102" y="19448"/>
                </a:cubicBezTo>
                <a:cubicBezTo>
                  <a:pt x="48102" y="19448"/>
                  <a:pt x="47135" y="18480"/>
                  <a:pt x="46601" y="19247"/>
                </a:cubicBezTo>
                <a:cubicBezTo>
                  <a:pt x="44533" y="22250"/>
                  <a:pt x="33458" y="17947"/>
                  <a:pt x="33458" y="17947"/>
                </a:cubicBezTo>
                <a:cubicBezTo>
                  <a:pt x="33458" y="17947"/>
                  <a:pt x="32824" y="17246"/>
                  <a:pt x="31257" y="17279"/>
                </a:cubicBezTo>
                <a:cubicBezTo>
                  <a:pt x="30189" y="16379"/>
                  <a:pt x="28855" y="15845"/>
                  <a:pt x="27487" y="15745"/>
                </a:cubicBezTo>
                <a:cubicBezTo>
                  <a:pt x="25152" y="15578"/>
                  <a:pt x="17147" y="17079"/>
                  <a:pt x="16146" y="16445"/>
                </a:cubicBezTo>
                <a:cubicBezTo>
                  <a:pt x="15145" y="15812"/>
                  <a:pt x="13177" y="0"/>
                  <a:pt x="13177" y="0"/>
                </a:cubicBezTo>
                <a:lnTo>
                  <a:pt x="8407" y="0"/>
                </a:lnTo>
                <a:lnTo>
                  <a:pt x="8407" y="2035"/>
                </a:lnTo>
                <a:cubicBezTo>
                  <a:pt x="8407" y="2035"/>
                  <a:pt x="6272" y="7072"/>
                  <a:pt x="6439" y="14344"/>
                </a:cubicBezTo>
                <a:cubicBezTo>
                  <a:pt x="6572" y="21582"/>
                  <a:pt x="1" y="24418"/>
                  <a:pt x="19782" y="31023"/>
                </a:cubicBezTo>
                <a:cubicBezTo>
                  <a:pt x="19782" y="31023"/>
                  <a:pt x="19148" y="42898"/>
                  <a:pt x="21283" y="48168"/>
                </a:cubicBezTo>
                <a:cubicBezTo>
                  <a:pt x="21283" y="48168"/>
                  <a:pt x="37161" y="56141"/>
                  <a:pt x="47301" y="56207"/>
                </a:cubicBezTo>
                <a:cubicBezTo>
                  <a:pt x="47301" y="56207"/>
                  <a:pt x="49536" y="57675"/>
                  <a:pt x="46601" y="50903"/>
                </a:cubicBezTo>
                <a:lnTo>
                  <a:pt x="50003" y="46233"/>
                </a:lnTo>
                <a:cubicBezTo>
                  <a:pt x="50003" y="46233"/>
                  <a:pt x="54773" y="54573"/>
                  <a:pt x="58076" y="52271"/>
                </a:cubicBezTo>
                <a:cubicBezTo>
                  <a:pt x="61378" y="49969"/>
                  <a:pt x="58743" y="25252"/>
                  <a:pt x="53239" y="21749"/>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flipH="1">
            <a:off x="930404" y="1519607"/>
            <a:ext cx="288767" cy="320575"/>
          </a:xfrm>
          <a:custGeom>
            <a:rect b="b" l="l" r="r" t="t"/>
            <a:pathLst>
              <a:path extrusionOk="0" h="15333" w="13810">
                <a:moveTo>
                  <a:pt x="12442" y="1"/>
                </a:moveTo>
                <a:cubicBezTo>
                  <a:pt x="12442" y="1"/>
                  <a:pt x="967" y="1269"/>
                  <a:pt x="3169" y="3704"/>
                </a:cubicBezTo>
                <a:cubicBezTo>
                  <a:pt x="3603" y="4171"/>
                  <a:pt x="3936" y="4671"/>
                  <a:pt x="4203" y="5205"/>
                </a:cubicBezTo>
                <a:cubicBezTo>
                  <a:pt x="5037" y="6873"/>
                  <a:pt x="4670" y="8207"/>
                  <a:pt x="4336" y="8540"/>
                </a:cubicBezTo>
                <a:cubicBezTo>
                  <a:pt x="4303" y="8574"/>
                  <a:pt x="4270" y="8574"/>
                  <a:pt x="4236" y="8607"/>
                </a:cubicBezTo>
                <a:cubicBezTo>
                  <a:pt x="3943" y="8769"/>
                  <a:pt x="3217" y="8814"/>
                  <a:pt x="2495" y="8814"/>
                </a:cubicBezTo>
                <a:cubicBezTo>
                  <a:pt x="1577" y="8814"/>
                  <a:pt x="667" y="8741"/>
                  <a:pt x="667" y="8741"/>
                </a:cubicBezTo>
                <a:lnTo>
                  <a:pt x="667" y="8741"/>
                </a:lnTo>
                <a:cubicBezTo>
                  <a:pt x="667" y="8741"/>
                  <a:pt x="0" y="14978"/>
                  <a:pt x="4403" y="15312"/>
                </a:cubicBezTo>
                <a:cubicBezTo>
                  <a:pt x="4567" y="15326"/>
                  <a:pt x="4730" y="15332"/>
                  <a:pt x="4894" y="15332"/>
                </a:cubicBezTo>
                <a:cubicBezTo>
                  <a:pt x="9515" y="15332"/>
                  <a:pt x="13810" y="10041"/>
                  <a:pt x="13810" y="10041"/>
                </a:cubicBezTo>
                <a:cubicBezTo>
                  <a:pt x="13810" y="10041"/>
                  <a:pt x="11208" y="9941"/>
                  <a:pt x="10908" y="8741"/>
                </a:cubicBezTo>
                <a:cubicBezTo>
                  <a:pt x="9840" y="4971"/>
                  <a:pt x="12442" y="1"/>
                  <a:pt x="12442"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flipH="1">
            <a:off x="1026653" y="1610868"/>
            <a:ext cx="104634" cy="88543"/>
          </a:xfrm>
          <a:custGeom>
            <a:rect b="b" l="l" r="r" t="t"/>
            <a:pathLst>
              <a:path extrusionOk="0" h="4235" w="5004">
                <a:moveTo>
                  <a:pt x="3407" y="1"/>
                </a:moveTo>
                <a:cubicBezTo>
                  <a:pt x="2402" y="1"/>
                  <a:pt x="1093" y="163"/>
                  <a:pt x="0" y="840"/>
                </a:cubicBezTo>
                <a:cubicBezTo>
                  <a:pt x="834" y="2508"/>
                  <a:pt x="467" y="3842"/>
                  <a:pt x="100" y="4175"/>
                </a:cubicBezTo>
                <a:cubicBezTo>
                  <a:pt x="329" y="4216"/>
                  <a:pt x="549" y="4235"/>
                  <a:pt x="759" y="4235"/>
                </a:cubicBezTo>
                <a:cubicBezTo>
                  <a:pt x="3863" y="4235"/>
                  <a:pt x="5004" y="139"/>
                  <a:pt x="5004" y="139"/>
                </a:cubicBezTo>
                <a:cubicBezTo>
                  <a:pt x="5004" y="139"/>
                  <a:pt x="4335" y="1"/>
                  <a:pt x="3407" y="1"/>
                </a:cubicBezTo>
                <a:close/>
              </a:path>
            </a:pathLst>
          </a:custGeom>
          <a:solidFill>
            <a:srgbClr val="2632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flipH="1">
            <a:off x="948512" y="1268570"/>
            <a:ext cx="346688" cy="410414"/>
          </a:xfrm>
          <a:custGeom>
            <a:rect b="b" l="l" r="r" t="t"/>
            <a:pathLst>
              <a:path extrusionOk="0" h="19630" w="16580">
                <a:moveTo>
                  <a:pt x="9131" y="0"/>
                </a:moveTo>
                <a:cubicBezTo>
                  <a:pt x="8726" y="0"/>
                  <a:pt x="8296" y="32"/>
                  <a:pt x="7839" y="99"/>
                </a:cubicBezTo>
                <a:cubicBezTo>
                  <a:pt x="0" y="1267"/>
                  <a:pt x="3769" y="12842"/>
                  <a:pt x="4570" y="15711"/>
                </a:cubicBezTo>
                <a:cubicBezTo>
                  <a:pt x="4858" y="16734"/>
                  <a:pt x="7907" y="19630"/>
                  <a:pt x="9481" y="19630"/>
                </a:cubicBezTo>
                <a:cubicBezTo>
                  <a:pt x="9548" y="19630"/>
                  <a:pt x="9612" y="19624"/>
                  <a:pt x="9674" y="19613"/>
                </a:cubicBezTo>
                <a:cubicBezTo>
                  <a:pt x="10808" y="19380"/>
                  <a:pt x="14911" y="15911"/>
                  <a:pt x="15144" y="14476"/>
                </a:cubicBezTo>
                <a:cubicBezTo>
                  <a:pt x="15682" y="10838"/>
                  <a:pt x="16580" y="0"/>
                  <a:pt x="9131" y="0"/>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flipH="1">
            <a:off x="922019" y="1240659"/>
            <a:ext cx="450610" cy="405208"/>
          </a:xfrm>
          <a:custGeom>
            <a:rect b="b" l="l" r="r" t="t"/>
            <a:pathLst>
              <a:path extrusionOk="0" h="19381" w="21550">
                <a:moveTo>
                  <a:pt x="12176" y="0"/>
                </a:moveTo>
                <a:cubicBezTo>
                  <a:pt x="2169" y="33"/>
                  <a:pt x="0" y="12342"/>
                  <a:pt x="5304" y="19381"/>
                </a:cubicBezTo>
                <a:cubicBezTo>
                  <a:pt x="5304" y="19381"/>
                  <a:pt x="4103" y="3636"/>
                  <a:pt x="14444" y="3036"/>
                </a:cubicBezTo>
                <a:cubicBezTo>
                  <a:pt x="14444" y="3036"/>
                  <a:pt x="14444" y="8806"/>
                  <a:pt x="19648" y="10474"/>
                </a:cubicBezTo>
                <a:lnTo>
                  <a:pt x="21549" y="4770"/>
                </a:lnTo>
                <a:lnTo>
                  <a:pt x="12176" y="0"/>
                </a:lnTo>
                <a:close/>
              </a:path>
            </a:pathLst>
          </a:custGeom>
          <a:solidFill>
            <a:srgbClr val="19191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flipH="1">
            <a:off x="919928" y="1431042"/>
            <a:ext cx="66389" cy="102342"/>
          </a:xfrm>
          <a:custGeom>
            <a:rect b="b" l="l" r="r" t="t"/>
            <a:pathLst>
              <a:path extrusionOk="0" h="4895" w="3175">
                <a:moveTo>
                  <a:pt x="1609" y="0"/>
                </a:moveTo>
                <a:cubicBezTo>
                  <a:pt x="909" y="0"/>
                  <a:pt x="0" y="1203"/>
                  <a:pt x="105" y="1702"/>
                </a:cubicBezTo>
                <a:lnTo>
                  <a:pt x="372" y="4737"/>
                </a:lnTo>
                <a:cubicBezTo>
                  <a:pt x="476" y="4850"/>
                  <a:pt x="587" y="4895"/>
                  <a:pt x="701" y="4895"/>
                </a:cubicBezTo>
                <a:cubicBezTo>
                  <a:pt x="1027" y="4895"/>
                  <a:pt x="1385" y="4526"/>
                  <a:pt x="1707" y="4304"/>
                </a:cubicBezTo>
                <a:cubicBezTo>
                  <a:pt x="2607" y="3637"/>
                  <a:pt x="3174" y="2002"/>
                  <a:pt x="2107" y="301"/>
                </a:cubicBezTo>
                <a:cubicBezTo>
                  <a:pt x="1972" y="88"/>
                  <a:pt x="1798" y="0"/>
                  <a:pt x="160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flipH="1">
            <a:off x="919928" y="1416407"/>
            <a:ext cx="66996" cy="122748"/>
          </a:xfrm>
          <a:custGeom>
            <a:rect b="b" l="l" r="r" t="t"/>
            <a:pathLst>
              <a:path extrusionOk="0" fill="none" h="5871" w="3204">
                <a:moveTo>
                  <a:pt x="134" y="2402"/>
                </a:moveTo>
                <a:cubicBezTo>
                  <a:pt x="1" y="1768"/>
                  <a:pt x="1502" y="0"/>
                  <a:pt x="2136" y="1001"/>
                </a:cubicBezTo>
                <a:cubicBezTo>
                  <a:pt x="3203" y="2702"/>
                  <a:pt x="2636" y="4337"/>
                  <a:pt x="1736" y="5004"/>
                </a:cubicBezTo>
                <a:cubicBezTo>
                  <a:pt x="1302" y="5304"/>
                  <a:pt x="802" y="5871"/>
                  <a:pt x="401" y="543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flipH="1">
            <a:off x="866671" y="1392510"/>
            <a:ext cx="155633" cy="163998"/>
          </a:xfrm>
          <a:custGeom>
            <a:rect b="b" l="l" r="r" t="t"/>
            <a:pathLst>
              <a:path extrusionOk="0" h="7844" w="7443">
                <a:moveTo>
                  <a:pt x="2918" y="0"/>
                </a:moveTo>
                <a:cubicBezTo>
                  <a:pt x="0" y="0"/>
                  <a:pt x="244" y="7324"/>
                  <a:pt x="2894" y="7815"/>
                </a:cubicBezTo>
                <a:cubicBezTo>
                  <a:pt x="2998" y="7834"/>
                  <a:pt x="3101" y="7844"/>
                  <a:pt x="3203" y="7844"/>
                </a:cubicBezTo>
                <a:cubicBezTo>
                  <a:pt x="6037" y="7844"/>
                  <a:pt x="7442" y="428"/>
                  <a:pt x="3094" y="9"/>
                </a:cubicBezTo>
                <a:cubicBezTo>
                  <a:pt x="3034" y="3"/>
                  <a:pt x="2975" y="0"/>
                  <a:pt x="2918" y="0"/>
                </a:cubicBezTo>
                <a:close/>
              </a:path>
            </a:pathLst>
          </a:custGeom>
          <a:solidFill>
            <a:srgbClr val="999999"/>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flipH="1">
            <a:off x="922019" y="1235871"/>
            <a:ext cx="239963" cy="195882"/>
          </a:xfrm>
          <a:custGeom>
            <a:rect b="b" l="l" r="r" t="t"/>
            <a:pathLst>
              <a:path extrusionOk="0" h="9369" w="11476">
                <a:moveTo>
                  <a:pt x="2496" y="1"/>
                </a:moveTo>
                <a:cubicBezTo>
                  <a:pt x="857" y="1"/>
                  <a:pt x="0" y="663"/>
                  <a:pt x="0" y="663"/>
                </a:cubicBezTo>
                <a:cubicBezTo>
                  <a:pt x="72" y="662"/>
                  <a:pt x="144" y="661"/>
                  <a:pt x="215" y="661"/>
                </a:cubicBezTo>
                <a:cubicBezTo>
                  <a:pt x="9613" y="661"/>
                  <a:pt x="10007" y="9369"/>
                  <a:pt x="10007" y="9369"/>
                </a:cubicBezTo>
                <a:lnTo>
                  <a:pt x="11475" y="9369"/>
                </a:lnTo>
                <a:cubicBezTo>
                  <a:pt x="11475" y="3031"/>
                  <a:pt x="6972" y="930"/>
                  <a:pt x="4237" y="229"/>
                </a:cubicBezTo>
                <a:cubicBezTo>
                  <a:pt x="3583" y="64"/>
                  <a:pt x="3003" y="1"/>
                  <a:pt x="2496"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flipH="1">
            <a:off x="875474" y="1414860"/>
            <a:ext cx="114064" cy="119842"/>
          </a:xfrm>
          <a:custGeom>
            <a:rect b="b" l="l" r="r" t="t"/>
            <a:pathLst>
              <a:path extrusionOk="0" h="5732" w="5455">
                <a:moveTo>
                  <a:pt x="2156" y="0"/>
                </a:moveTo>
                <a:cubicBezTo>
                  <a:pt x="0" y="0"/>
                  <a:pt x="200" y="5352"/>
                  <a:pt x="2127" y="5711"/>
                </a:cubicBezTo>
                <a:cubicBezTo>
                  <a:pt x="2202" y="5725"/>
                  <a:pt x="2275" y="5731"/>
                  <a:pt x="2347" y="5731"/>
                </a:cubicBezTo>
                <a:cubicBezTo>
                  <a:pt x="4437" y="5731"/>
                  <a:pt x="5454" y="298"/>
                  <a:pt x="2294" y="7"/>
                </a:cubicBezTo>
                <a:cubicBezTo>
                  <a:pt x="2247" y="3"/>
                  <a:pt x="2201" y="0"/>
                  <a:pt x="2156"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flipH="1">
            <a:off x="678606" y="2605918"/>
            <a:ext cx="398984" cy="527810"/>
          </a:xfrm>
          <a:custGeom>
            <a:rect b="b" l="l" r="r" t="t"/>
            <a:pathLst>
              <a:path extrusionOk="0" h="25245" w="19081">
                <a:moveTo>
                  <a:pt x="16335" y="1"/>
                </a:moveTo>
                <a:cubicBezTo>
                  <a:pt x="16216" y="1"/>
                  <a:pt x="16095" y="26"/>
                  <a:pt x="15979" y="80"/>
                </a:cubicBezTo>
                <a:lnTo>
                  <a:pt x="601" y="7552"/>
                </a:lnTo>
                <a:cubicBezTo>
                  <a:pt x="234" y="7752"/>
                  <a:pt x="1" y="8153"/>
                  <a:pt x="67" y="8586"/>
                </a:cubicBezTo>
                <a:lnTo>
                  <a:pt x="2135" y="24531"/>
                </a:lnTo>
                <a:cubicBezTo>
                  <a:pt x="2212" y="24966"/>
                  <a:pt x="2584" y="25245"/>
                  <a:pt x="2979" y="25245"/>
                </a:cubicBezTo>
                <a:cubicBezTo>
                  <a:pt x="3098" y="25245"/>
                  <a:pt x="3220" y="25219"/>
                  <a:pt x="3336" y="25165"/>
                </a:cubicBezTo>
                <a:lnTo>
                  <a:pt x="18480" y="17326"/>
                </a:lnTo>
                <a:cubicBezTo>
                  <a:pt x="18847" y="17126"/>
                  <a:pt x="19081" y="16725"/>
                  <a:pt x="19014" y="16325"/>
                </a:cubicBezTo>
                <a:lnTo>
                  <a:pt x="17146" y="714"/>
                </a:lnTo>
                <a:cubicBezTo>
                  <a:pt x="17095" y="279"/>
                  <a:pt x="16729" y="1"/>
                  <a:pt x="16335" y="1"/>
                </a:cubicBezTo>
                <a:close/>
              </a:path>
            </a:pathLst>
          </a:custGeom>
          <a:solidFill>
            <a:srgbClr val="BFBFB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flipH="1">
            <a:off x="661167" y="2616100"/>
            <a:ext cx="398984" cy="527684"/>
          </a:xfrm>
          <a:custGeom>
            <a:rect b="b" l="l" r="r" t="t"/>
            <a:pathLst>
              <a:path extrusionOk="0" h="25239" w="19081">
                <a:moveTo>
                  <a:pt x="16347" y="0"/>
                </a:moveTo>
                <a:cubicBezTo>
                  <a:pt x="16224" y="0"/>
                  <a:pt x="16099" y="30"/>
                  <a:pt x="15979" y="94"/>
                </a:cubicBezTo>
                <a:lnTo>
                  <a:pt x="601" y="7566"/>
                </a:lnTo>
                <a:cubicBezTo>
                  <a:pt x="234" y="7766"/>
                  <a:pt x="0" y="8166"/>
                  <a:pt x="67" y="8600"/>
                </a:cubicBezTo>
                <a:lnTo>
                  <a:pt x="2135" y="24511"/>
                </a:lnTo>
                <a:cubicBezTo>
                  <a:pt x="2211" y="24942"/>
                  <a:pt x="2577" y="25238"/>
                  <a:pt x="2967" y="25238"/>
                </a:cubicBezTo>
                <a:cubicBezTo>
                  <a:pt x="3090" y="25238"/>
                  <a:pt x="3216" y="25209"/>
                  <a:pt x="3336" y="25145"/>
                </a:cubicBezTo>
                <a:lnTo>
                  <a:pt x="18480" y="17339"/>
                </a:lnTo>
                <a:cubicBezTo>
                  <a:pt x="18847" y="17139"/>
                  <a:pt x="19081" y="16739"/>
                  <a:pt x="19014" y="16305"/>
                </a:cubicBezTo>
                <a:lnTo>
                  <a:pt x="17146" y="727"/>
                </a:lnTo>
                <a:cubicBezTo>
                  <a:pt x="17095" y="296"/>
                  <a:pt x="16736" y="0"/>
                  <a:pt x="16347"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flipH="1">
            <a:off x="825771" y="2831448"/>
            <a:ext cx="51627" cy="80933"/>
          </a:xfrm>
          <a:custGeom>
            <a:rect b="b" l="l" r="r" t="t"/>
            <a:pathLst>
              <a:path extrusionOk="0" h="3871" w="2469">
                <a:moveTo>
                  <a:pt x="1234" y="1"/>
                </a:moveTo>
                <a:cubicBezTo>
                  <a:pt x="967" y="1"/>
                  <a:pt x="734" y="134"/>
                  <a:pt x="534" y="301"/>
                </a:cubicBezTo>
                <a:cubicBezTo>
                  <a:pt x="567" y="468"/>
                  <a:pt x="567" y="635"/>
                  <a:pt x="600" y="768"/>
                </a:cubicBezTo>
                <a:cubicBezTo>
                  <a:pt x="600" y="1369"/>
                  <a:pt x="400" y="1969"/>
                  <a:pt x="0" y="2403"/>
                </a:cubicBezTo>
                <a:cubicBezTo>
                  <a:pt x="133" y="3237"/>
                  <a:pt x="634" y="3870"/>
                  <a:pt x="1234" y="3870"/>
                </a:cubicBezTo>
                <a:cubicBezTo>
                  <a:pt x="1901" y="3870"/>
                  <a:pt x="2468" y="3003"/>
                  <a:pt x="2468" y="1936"/>
                </a:cubicBezTo>
                <a:cubicBezTo>
                  <a:pt x="2468" y="868"/>
                  <a:pt x="1935" y="1"/>
                  <a:pt x="1234" y="1"/>
                </a:cubicBezTo>
                <a:close/>
              </a:path>
            </a:pathLst>
          </a:custGeom>
          <a:solidFill>
            <a:srgbClr val="D0E1A3"/>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flipH="1">
            <a:off x="673713" y="2532972"/>
            <a:ext cx="191996" cy="575855"/>
          </a:xfrm>
          <a:custGeom>
            <a:rect b="b" l="l" r="r" t="t"/>
            <a:pathLst>
              <a:path extrusionOk="0" h="27543" w="9182">
                <a:moveTo>
                  <a:pt x="2710" y="0"/>
                </a:moveTo>
                <a:lnTo>
                  <a:pt x="4244" y="18146"/>
                </a:lnTo>
                <a:cubicBezTo>
                  <a:pt x="4244" y="18146"/>
                  <a:pt x="3377" y="20581"/>
                  <a:pt x="2710" y="21349"/>
                </a:cubicBezTo>
                <a:cubicBezTo>
                  <a:pt x="2043" y="22116"/>
                  <a:pt x="842" y="26085"/>
                  <a:pt x="242" y="26853"/>
                </a:cubicBezTo>
                <a:cubicBezTo>
                  <a:pt x="1" y="27161"/>
                  <a:pt x="7" y="27377"/>
                  <a:pt x="209" y="27377"/>
                </a:cubicBezTo>
                <a:cubicBezTo>
                  <a:pt x="509" y="27377"/>
                  <a:pt x="1245" y="26896"/>
                  <a:pt x="2243" y="25518"/>
                </a:cubicBezTo>
                <a:cubicBezTo>
                  <a:pt x="2777" y="26085"/>
                  <a:pt x="3277" y="26719"/>
                  <a:pt x="3711" y="27386"/>
                </a:cubicBezTo>
                <a:cubicBezTo>
                  <a:pt x="3760" y="27496"/>
                  <a:pt x="3826" y="27543"/>
                  <a:pt x="3905" y="27543"/>
                </a:cubicBezTo>
                <a:cubicBezTo>
                  <a:pt x="4305" y="27543"/>
                  <a:pt x="5038" y="26353"/>
                  <a:pt x="5679" y="26185"/>
                </a:cubicBezTo>
                <a:cubicBezTo>
                  <a:pt x="6446" y="25952"/>
                  <a:pt x="7980" y="25418"/>
                  <a:pt x="7980" y="24651"/>
                </a:cubicBezTo>
                <a:cubicBezTo>
                  <a:pt x="7980" y="23884"/>
                  <a:pt x="8981" y="23350"/>
                  <a:pt x="9081" y="22316"/>
                </a:cubicBezTo>
                <a:cubicBezTo>
                  <a:pt x="9181" y="21315"/>
                  <a:pt x="8081" y="17479"/>
                  <a:pt x="8081" y="17479"/>
                </a:cubicBezTo>
                <a:lnTo>
                  <a:pt x="8548" y="701"/>
                </a:lnTo>
                <a:lnTo>
                  <a:pt x="2710" y="0"/>
                </a:lnTo>
                <a:close/>
              </a:path>
            </a:pathLst>
          </a:custGeom>
          <a:solidFill>
            <a:srgbClr val="FFFFFF"/>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flipH="1">
            <a:off x="650691" y="1905287"/>
            <a:ext cx="264386" cy="786247"/>
          </a:xfrm>
          <a:custGeom>
            <a:rect b="b" l="l" r="r" t="t"/>
            <a:pathLst>
              <a:path extrusionOk="0" h="37606" w="12644">
                <a:moveTo>
                  <a:pt x="7606" y="1"/>
                </a:moveTo>
                <a:cubicBezTo>
                  <a:pt x="5838" y="201"/>
                  <a:pt x="1" y="6805"/>
                  <a:pt x="735" y="7706"/>
                </a:cubicBezTo>
                <a:cubicBezTo>
                  <a:pt x="1468" y="8573"/>
                  <a:pt x="1769" y="11876"/>
                  <a:pt x="1769" y="11876"/>
                </a:cubicBezTo>
                <a:cubicBezTo>
                  <a:pt x="1835" y="13877"/>
                  <a:pt x="2736" y="25519"/>
                  <a:pt x="3470" y="27487"/>
                </a:cubicBezTo>
                <a:cubicBezTo>
                  <a:pt x="4204" y="29455"/>
                  <a:pt x="4571" y="32657"/>
                  <a:pt x="4571" y="32657"/>
                </a:cubicBezTo>
                <a:cubicBezTo>
                  <a:pt x="4571" y="32657"/>
                  <a:pt x="3303" y="33625"/>
                  <a:pt x="5405" y="35192"/>
                </a:cubicBezTo>
                <a:cubicBezTo>
                  <a:pt x="6922" y="36318"/>
                  <a:pt x="8762" y="37605"/>
                  <a:pt x="10109" y="37605"/>
                </a:cubicBezTo>
                <a:cubicBezTo>
                  <a:pt x="10598" y="37605"/>
                  <a:pt x="11022" y="37436"/>
                  <a:pt x="11342" y="37027"/>
                </a:cubicBezTo>
                <a:cubicBezTo>
                  <a:pt x="11709" y="36593"/>
                  <a:pt x="11209" y="34926"/>
                  <a:pt x="11209" y="34926"/>
                </a:cubicBezTo>
                <a:lnTo>
                  <a:pt x="12176" y="26519"/>
                </a:lnTo>
                <a:cubicBezTo>
                  <a:pt x="12176" y="26519"/>
                  <a:pt x="12643" y="19948"/>
                  <a:pt x="12076" y="14511"/>
                </a:cubicBezTo>
                <a:lnTo>
                  <a:pt x="76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flipH="1">
            <a:off x="1452130" y="1728138"/>
            <a:ext cx="39081" cy="246918"/>
          </a:xfrm>
          <a:custGeom>
            <a:rect b="b" l="l" r="r" t="t"/>
            <a:pathLst>
              <a:path extrusionOk="0" fill="none" h="11810" w="1869">
                <a:moveTo>
                  <a:pt x="501" y="1"/>
                </a:moveTo>
                <a:cubicBezTo>
                  <a:pt x="501" y="1"/>
                  <a:pt x="1869" y="6372"/>
                  <a:pt x="1" y="11809"/>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flipH="1">
            <a:off x="930404" y="2391387"/>
            <a:ext cx="172298" cy="30713"/>
          </a:xfrm>
          <a:custGeom>
            <a:rect b="b" l="l" r="r" t="t"/>
            <a:pathLst>
              <a:path extrusionOk="0" fill="none" h="1469" w="8240">
                <a:moveTo>
                  <a:pt x="8240" y="0"/>
                </a:moveTo>
                <a:cubicBezTo>
                  <a:pt x="5638" y="1168"/>
                  <a:pt x="2769" y="1468"/>
                  <a:pt x="1" y="834"/>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flipH="1">
            <a:off x="1556053" y="1670956"/>
            <a:ext cx="69777" cy="89296"/>
          </a:xfrm>
          <a:custGeom>
            <a:rect b="b" l="l" r="r" t="t"/>
            <a:pathLst>
              <a:path extrusionOk="0" fill="none" h="4271" w="3337">
                <a:moveTo>
                  <a:pt x="2803" y="0"/>
                </a:moveTo>
                <a:cubicBezTo>
                  <a:pt x="2803" y="0"/>
                  <a:pt x="3337" y="2569"/>
                  <a:pt x="1669" y="3436"/>
                </a:cubicBezTo>
                <a:cubicBezTo>
                  <a:pt x="1" y="4270"/>
                  <a:pt x="1669" y="1735"/>
                  <a:pt x="1669" y="1735"/>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flipH="1">
            <a:off x="719046" y="2588063"/>
            <a:ext cx="100473" cy="43258"/>
          </a:xfrm>
          <a:custGeom>
            <a:rect b="b" l="l" r="r" t="t"/>
            <a:pathLst>
              <a:path extrusionOk="0" fill="none" h="2069" w="4805">
                <a:moveTo>
                  <a:pt x="1" y="0"/>
                </a:moveTo>
                <a:cubicBezTo>
                  <a:pt x="1" y="0"/>
                  <a:pt x="2836" y="2068"/>
                  <a:pt x="4804" y="156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flipH="1">
            <a:off x="1685894" y="1142196"/>
            <a:ext cx="33498" cy="108824"/>
          </a:xfrm>
          <a:custGeom>
            <a:rect b="b" l="l" r="r" t="t"/>
            <a:pathLst>
              <a:path extrusionOk="0" fill="none" h="5205" w="1602">
                <a:moveTo>
                  <a:pt x="768" y="1"/>
                </a:moveTo>
                <a:cubicBezTo>
                  <a:pt x="1135" y="735"/>
                  <a:pt x="1602" y="1769"/>
                  <a:pt x="1435" y="2102"/>
                </a:cubicBezTo>
                <a:cubicBezTo>
                  <a:pt x="1235" y="2436"/>
                  <a:pt x="1" y="4137"/>
                  <a:pt x="434" y="520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flipH="1">
            <a:off x="1787726" y="1180561"/>
            <a:ext cx="53718" cy="30713"/>
          </a:xfrm>
          <a:custGeom>
            <a:rect b="b" l="l" r="r" t="t"/>
            <a:pathLst>
              <a:path extrusionOk="0" fill="none" h="1469" w="2569">
                <a:moveTo>
                  <a:pt x="434" y="1"/>
                </a:moveTo>
                <a:lnTo>
                  <a:pt x="0" y="1235"/>
                </a:lnTo>
                <a:cubicBezTo>
                  <a:pt x="367" y="1468"/>
                  <a:pt x="834" y="1368"/>
                  <a:pt x="1101" y="1035"/>
                </a:cubicBezTo>
                <a:cubicBezTo>
                  <a:pt x="1601" y="434"/>
                  <a:pt x="2569" y="668"/>
                  <a:pt x="2569" y="66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flipH="1">
            <a:off x="1717280" y="1142196"/>
            <a:ext cx="88596" cy="27222"/>
          </a:xfrm>
          <a:custGeom>
            <a:rect b="b" l="l" r="r" t="t"/>
            <a:pathLst>
              <a:path extrusionOk="0" fill="none" h="1302" w="4237">
                <a:moveTo>
                  <a:pt x="1935" y="1"/>
                </a:moveTo>
                <a:cubicBezTo>
                  <a:pt x="1935" y="1"/>
                  <a:pt x="0" y="1235"/>
                  <a:pt x="2302" y="968"/>
                </a:cubicBezTo>
                <a:cubicBezTo>
                  <a:pt x="3670" y="802"/>
                  <a:pt x="4237" y="1202"/>
                  <a:pt x="4203" y="1302"/>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flipH="1">
            <a:off x="1745174" y="1150580"/>
            <a:ext cx="71868" cy="33494"/>
          </a:xfrm>
          <a:custGeom>
            <a:rect b="b" l="l" r="r" t="t"/>
            <a:pathLst>
              <a:path extrusionOk="0" fill="none" h="1602" w="3437">
                <a:moveTo>
                  <a:pt x="835" y="0"/>
                </a:moveTo>
                <a:cubicBezTo>
                  <a:pt x="835" y="0"/>
                  <a:pt x="1" y="667"/>
                  <a:pt x="468" y="1068"/>
                </a:cubicBezTo>
                <a:cubicBezTo>
                  <a:pt x="968" y="1468"/>
                  <a:pt x="1969" y="1301"/>
                  <a:pt x="2169" y="1268"/>
                </a:cubicBezTo>
                <a:cubicBezTo>
                  <a:pt x="2602" y="1268"/>
                  <a:pt x="3036" y="1368"/>
                  <a:pt x="3436" y="160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flipH="1">
            <a:off x="1694948" y="1098959"/>
            <a:ext cx="1572892" cy="3068656"/>
          </a:xfrm>
          <a:custGeom>
            <a:rect b="b" l="l" r="r" t="t"/>
            <a:pathLst>
              <a:path extrusionOk="0" h="146773" w="75222">
                <a:moveTo>
                  <a:pt x="3837" y="1"/>
                </a:moveTo>
                <a:cubicBezTo>
                  <a:pt x="1702" y="1"/>
                  <a:pt x="1" y="1735"/>
                  <a:pt x="1" y="3870"/>
                </a:cubicBezTo>
                <a:lnTo>
                  <a:pt x="1" y="142903"/>
                </a:lnTo>
                <a:cubicBezTo>
                  <a:pt x="1" y="145071"/>
                  <a:pt x="1702" y="146773"/>
                  <a:pt x="3837" y="146773"/>
                </a:cubicBezTo>
                <a:lnTo>
                  <a:pt x="71385" y="146773"/>
                </a:lnTo>
                <a:cubicBezTo>
                  <a:pt x="73520" y="146773"/>
                  <a:pt x="75221" y="145071"/>
                  <a:pt x="75221" y="142903"/>
                </a:cubicBezTo>
                <a:lnTo>
                  <a:pt x="75221" y="3870"/>
                </a:lnTo>
                <a:cubicBezTo>
                  <a:pt x="75221" y="1735"/>
                  <a:pt x="73520" y="1"/>
                  <a:pt x="71385"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flipH="1">
            <a:off x="2603090" y="1154071"/>
            <a:ext cx="51648" cy="43529"/>
          </a:xfrm>
          <a:custGeom>
            <a:rect b="b" l="l" r="r" t="t"/>
            <a:pathLst>
              <a:path extrusionOk="0" h="2082" w="247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flipH="1">
            <a:off x="2315724" y="1161724"/>
            <a:ext cx="32118" cy="28037"/>
          </a:xfrm>
          <a:custGeom>
            <a:rect b="b" l="l" r="r" t="t"/>
            <a:pathLst>
              <a:path extrusionOk="0" h="1341" w="1536">
                <a:moveTo>
                  <a:pt x="868" y="1"/>
                </a:moveTo>
                <a:cubicBezTo>
                  <a:pt x="268" y="1"/>
                  <a:pt x="1" y="735"/>
                  <a:pt x="401" y="1135"/>
                </a:cubicBezTo>
                <a:cubicBezTo>
                  <a:pt x="543" y="1277"/>
                  <a:pt x="713" y="1340"/>
                  <a:pt x="878" y="1340"/>
                </a:cubicBezTo>
                <a:cubicBezTo>
                  <a:pt x="1218" y="1340"/>
                  <a:pt x="1535" y="1072"/>
                  <a:pt x="1535" y="668"/>
                </a:cubicBezTo>
                <a:cubicBezTo>
                  <a:pt x="1535" y="301"/>
                  <a:pt x="1235" y="1"/>
                  <a:pt x="868"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flipH="1">
            <a:off x="2386170" y="1168017"/>
            <a:ext cx="179972" cy="15367"/>
          </a:xfrm>
          <a:custGeom>
            <a:rect b="b" l="l" r="r" t="t"/>
            <a:pathLst>
              <a:path extrusionOk="0" h="735" w="8607">
                <a:moveTo>
                  <a:pt x="300" y="0"/>
                </a:moveTo>
                <a:cubicBezTo>
                  <a:pt x="133" y="0"/>
                  <a:pt x="0" y="134"/>
                  <a:pt x="0" y="300"/>
                </a:cubicBezTo>
                <a:lnTo>
                  <a:pt x="0" y="434"/>
                </a:lnTo>
                <a:cubicBezTo>
                  <a:pt x="0" y="601"/>
                  <a:pt x="133" y="734"/>
                  <a:pt x="300" y="734"/>
                </a:cubicBezTo>
                <a:lnTo>
                  <a:pt x="8306" y="734"/>
                </a:lnTo>
                <a:cubicBezTo>
                  <a:pt x="8473" y="734"/>
                  <a:pt x="8606" y="601"/>
                  <a:pt x="8606" y="434"/>
                </a:cubicBezTo>
                <a:lnTo>
                  <a:pt x="8606" y="300"/>
                </a:lnTo>
                <a:cubicBezTo>
                  <a:pt x="8606" y="134"/>
                  <a:pt x="8473" y="0"/>
                  <a:pt x="8306"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flipH="1">
            <a:off x="1740302" y="1149869"/>
            <a:ext cx="1482205" cy="2974510"/>
          </a:xfrm>
          <a:custGeom>
            <a:rect b="b" l="l" r="r" t="t"/>
            <a:pathLst>
              <a:path extrusionOk="0" h="142270" w="70885">
                <a:moveTo>
                  <a:pt x="2536" y="1"/>
                </a:moveTo>
                <a:cubicBezTo>
                  <a:pt x="1135" y="1"/>
                  <a:pt x="1" y="1135"/>
                  <a:pt x="1" y="2536"/>
                </a:cubicBezTo>
                <a:lnTo>
                  <a:pt x="1" y="139734"/>
                </a:lnTo>
                <a:cubicBezTo>
                  <a:pt x="1" y="141135"/>
                  <a:pt x="1135" y="142269"/>
                  <a:pt x="2536" y="142269"/>
                </a:cubicBezTo>
                <a:lnTo>
                  <a:pt x="68350" y="142269"/>
                </a:lnTo>
                <a:cubicBezTo>
                  <a:pt x="69751" y="142269"/>
                  <a:pt x="70885" y="141135"/>
                  <a:pt x="70885" y="139734"/>
                </a:cubicBezTo>
                <a:lnTo>
                  <a:pt x="70885" y="2536"/>
                </a:lnTo>
                <a:cubicBezTo>
                  <a:pt x="70885" y="1135"/>
                  <a:pt x="69751" y="1"/>
                  <a:pt x="68350" y="1"/>
                </a:cubicBezTo>
                <a:lnTo>
                  <a:pt x="54840" y="1"/>
                </a:lnTo>
                <a:cubicBezTo>
                  <a:pt x="53939" y="1"/>
                  <a:pt x="53139" y="535"/>
                  <a:pt x="52839" y="1369"/>
                </a:cubicBezTo>
                <a:lnTo>
                  <a:pt x="52272" y="2936"/>
                </a:lnTo>
                <a:cubicBezTo>
                  <a:pt x="51971" y="3770"/>
                  <a:pt x="51171" y="4304"/>
                  <a:pt x="50270" y="4304"/>
                </a:cubicBezTo>
                <a:lnTo>
                  <a:pt x="20616" y="4304"/>
                </a:lnTo>
                <a:cubicBezTo>
                  <a:pt x="19715" y="4304"/>
                  <a:pt x="18914" y="3770"/>
                  <a:pt x="18614" y="2936"/>
                </a:cubicBezTo>
                <a:lnTo>
                  <a:pt x="18047" y="1369"/>
                </a:lnTo>
                <a:cubicBezTo>
                  <a:pt x="17714" y="535"/>
                  <a:pt x="16946" y="1"/>
                  <a:pt x="16046" y="1"/>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flipH="1">
            <a:off x="1740302" y="3903972"/>
            <a:ext cx="1482205" cy="220407"/>
          </a:xfrm>
          <a:custGeom>
            <a:rect b="b" l="l" r="r" t="t"/>
            <a:pathLst>
              <a:path extrusionOk="0" h="10542" w="70885">
                <a:moveTo>
                  <a:pt x="1" y="0"/>
                </a:moveTo>
                <a:lnTo>
                  <a:pt x="1" y="8006"/>
                </a:lnTo>
                <a:cubicBezTo>
                  <a:pt x="1" y="9407"/>
                  <a:pt x="1135" y="10541"/>
                  <a:pt x="2536" y="10541"/>
                </a:cubicBezTo>
                <a:lnTo>
                  <a:pt x="68350" y="10541"/>
                </a:lnTo>
                <a:cubicBezTo>
                  <a:pt x="69751" y="10541"/>
                  <a:pt x="70885" y="9407"/>
                  <a:pt x="70885" y="8006"/>
                </a:cubicBezTo>
                <a:lnTo>
                  <a:pt x="70885"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flipH="1">
            <a:off x="1740302" y="1149869"/>
            <a:ext cx="1482205" cy="184843"/>
          </a:xfrm>
          <a:custGeom>
            <a:rect b="b" l="l" r="r" t="t"/>
            <a:pathLst>
              <a:path extrusionOk="0" h="8841" w="70885">
                <a:moveTo>
                  <a:pt x="2536" y="1"/>
                </a:moveTo>
                <a:cubicBezTo>
                  <a:pt x="1135" y="1"/>
                  <a:pt x="1" y="1135"/>
                  <a:pt x="1" y="2536"/>
                </a:cubicBezTo>
                <a:lnTo>
                  <a:pt x="1" y="8841"/>
                </a:lnTo>
                <a:lnTo>
                  <a:pt x="70885" y="8841"/>
                </a:lnTo>
                <a:lnTo>
                  <a:pt x="70885" y="2536"/>
                </a:lnTo>
                <a:cubicBezTo>
                  <a:pt x="70885" y="1135"/>
                  <a:pt x="69751" y="1"/>
                  <a:pt x="68350" y="1"/>
                </a:cubicBezTo>
                <a:lnTo>
                  <a:pt x="54840" y="1"/>
                </a:lnTo>
                <a:cubicBezTo>
                  <a:pt x="53973" y="1"/>
                  <a:pt x="53172" y="535"/>
                  <a:pt x="52839" y="1369"/>
                </a:cubicBezTo>
                <a:lnTo>
                  <a:pt x="52272" y="2936"/>
                </a:lnTo>
                <a:cubicBezTo>
                  <a:pt x="51971" y="3770"/>
                  <a:pt x="51171" y="4304"/>
                  <a:pt x="50270" y="4304"/>
                </a:cubicBezTo>
                <a:lnTo>
                  <a:pt x="20616" y="4304"/>
                </a:lnTo>
                <a:cubicBezTo>
                  <a:pt x="19715" y="4304"/>
                  <a:pt x="18948" y="3770"/>
                  <a:pt x="18614" y="2936"/>
                </a:cubicBezTo>
                <a:lnTo>
                  <a:pt x="18047" y="1369"/>
                </a:lnTo>
                <a:cubicBezTo>
                  <a:pt x="17747" y="535"/>
                  <a:pt x="16946" y="1"/>
                  <a:pt x="16046"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flipH="1">
            <a:off x="1740302" y="1149179"/>
            <a:ext cx="1482205" cy="2975200"/>
          </a:xfrm>
          <a:custGeom>
            <a:rect b="b" l="l" r="r" t="t"/>
            <a:pathLst>
              <a:path extrusionOk="0" fill="none" h="142303" w="70885">
                <a:moveTo>
                  <a:pt x="70885" y="2536"/>
                </a:moveTo>
                <a:lnTo>
                  <a:pt x="70885" y="139767"/>
                </a:lnTo>
                <a:cubicBezTo>
                  <a:pt x="70885" y="141135"/>
                  <a:pt x="69751" y="142302"/>
                  <a:pt x="68350" y="142302"/>
                </a:cubicBezTo>
                <a:lnTo>
                  <a:pt x="2536" y="142302"/>
                </a:lnTo>
                <a:cubicBezTo>
                  <a:pt x="1135" y="142302"/>
                  <a:pt x="1" y="141168"/>
                  <a:pt x="1" y="139767"/>
                </a:cubicBezTo>
                <a:lnTo>
                  <a:pt x="1" y="2536"/>
                </a:lnTo>
                <a:cubicBezTo>
                  <a:pt x="1" y="1135"/>
                  <a:pt x="1135" y="1"/>
                  <a:pt x="2536" y="1"/>
                </a:cubicBezTo>
                <a:lnTo>
                  <a:pt x="16046" y="1"/>
                </a:lnTo>
                <a:cubicBezTo>
                  <a:pt x="16946" y="1"/>
                  <a:pt x="17714" y="568"/>
                  <a:pt x="18047" y="1402"/>
                </a:cubicBezTo>
                <a:lnTo>
                  <a:pt x="18614" y="2936"/>
                </a:lnTo>
                <a:cubicBezTo>
                  <a:pt x="18914" y="3770"/>
                  <a:pt x="19715" y="4304"/>
                  <a:pt x="20616" y="4337"/>
                </a:cubicBezTo>
                <a:lnTo>
                  <a:pt x="50270" y="4337"/>
                </a:lnTo>
                <a:cubicBezTo>
                  <a:pt x="51171" y="4337"/>
                  <a:pt x="51971" y="3770"/>
                  <a:pt x="52272" y="2936"/>
                </a:cubicBezTo>
                <a:lnTo>
                  <a:pt x="52839" y="1402"/>
                </a:lnTo>
                <a:cubicBezTo>
                  <a:pt x="53139" y="568"/>
                  <a:pt x="53939" y="1"/>
                  <a:pt x="54840" y="1"/>
                </a:cubicBezTo>
                <a:lnTo>
                  <a:pt x="68350" y="1"/>
                </a:lnTo>
                <a:cubicBezTo>
                  <a:pt x="69751" y="1"/>
                  <a:pt x="70885" y="1135"/>
                  <a:pt x="70885" y="2536"/>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2057495" y="2972229"/>
            <a:ext cx="834225" cy="252479"/>
          </a:xfrm>
          <a:custGeom>
            <a:rect b="b" l="l" r="r" t="t"/>
            <a:pathLst>
              <a:path extrusionOk="0" h="12076" w="39896">
                <a:moveTo>
                  <a:pt x="5038" y="0"/>
                </a:moveTo>
                <a:cubicBezTo>
                  <a:pt x="2269" y="0"/>
                  <a:pt x="1" y="2235"/>
                  <a:pt x="1" y="5037"/>
                </a:cubicBezTo>
                <a:lnTo>
                  <a:pt x="1" y="7039"/>
                </a:lnTo>
                <a:cubicBezTo>
                  <a:pt x="1" y="9841"/>
                  <a:pt x="2269" y="12076"/>
                  <a:pt x="5038" y="12076"/>
                </a:cubicBezTo>
                <a:lnTo>
                  <a:pt x="34892" y="12076"/>
                </a:lnTo>
                <a:cubicBezTo>
                  <a:pt x="37661" y="12076"/>
                  <a:pt x="39896" y="9841"/>
                  <a:pt x="39896" y="7039"/>
                </a:cubicBezTo>
                <a:lnTo>
                  <a:pt x="39896" y="5037"/>
                </a:lnTo>
                <a:cubicBezTo>
                  <a:pt x="39896" y="2235"/>
                  <a:pt x="37661" y="0"/>
                  <a:pt x="3489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2300929" y="2321525"/>
            <a:ext cx="348758" cy="235063"/>
          </a:xfrm>
          <a:custGeom>
            <a:rect b="b" l="l" r="r" t="t"/>
            <a:pathLst>
              <a:path extrusionOk="0" h="11243" w="16679">
                <a:moveTo>
                  <a:pt x="3736" y="1"/>
                </a:moveTo>
                <a:lnTo>
                  <a:pt x="3736" y="6139"/>
                </a:lnTo>
                <a:cubicBezTo>
                  <a:pt x="3736" y="8307"/>
                  <a:pt x="2402" y="10275"/>
                  <a:pt x="401" y="11076"/>
                </a:cubicBezTo>
                <a:lnTo>
                  <a:pt x="0" y="11242"/>
                </a:lnTo>
                <a:lnTo>
                  <a:pt x="16679" y="11242"/>
                </a:lnTo>
                <a:lnTo>
                  <a:pt x="16245" y="11076"/>
                </a:lnTo>
                <a:cubicBezTo>
                  <a:pt x="14244" y="10242"/>
                  <a:pt x="12910" y="8274"/>
                  <a:pt x="12910" y="6105"/>
                </a:cubicBezTo>
                <a:lnTo>
                  <a:pt x="12910"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2379049" y="2321525"/>
            <a:ext cx="191828" cy="128560"/>
          </a:xfrm>
          <a:custGeom>
            <a:rect b="b" l="l" r="r" t="t"/>
            <a:pathLst>
              <a:path extrusionOk="0" h="6149" w="9174">
                <a:moveTo>
                  <a:pt x="0" y="1"/>
                </a:moveTo>
                <a:lnTo>
                  <a:pt x="0" y="6139"/>
                </a:lnTo>
                <a:cubicBezTo>
                  <a:pt x="307" y="6145"/>
                  <a:pt x="614" y="6149"/>
                  <a:pt x="921" y="6149"/>
                </a:cubicBezTo>
                <a:cubicBezTo>
                  <a:pt x="3683" y="6149"/>
                  <a:pt x="6442" y="5879"/>
                  <a:pt x="9174" y="5338"/>
                </a:cubicBezTo>
                <a:lnTo>
                  <a:pt x="9174"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2300929" y="2321525"/>
            <a:ext cx="348758" cy="235063"/>
          </a:xfrm>
          <a:custGeom>
            <a:rect b="b" l="l" r="r" t="t"/>
            <a:pathLst>
              <a:path extrusionOk="0" fill="none" h="11243" w="16679">
                <a:moveTo>
                  <a:pt x="16679" y="11242"/>
                </a:moveTo>
                <a:lnTo>
                  <a:pt x="0" y="11242"/>
                </a:lnTo>
                <a:lnTo>
                  <a:pt x="401" y="11076"/>
                </a:lnTo>
                <a:cubicBezTo>
                  <a:pt x="2402" y="10275"/>
                  <a:pt x="3736" y="8307"/>
                  <a:pt x="3736" y="6139"/>
                </a:cubicBezTo>
                <a:lnTo>
                  <a:pt x="3736" y="1"/>
                </a:lnTo>
                <a:lnTo>
                  <a:pt x="12910" y="1"/>
                </a:lnTo>
                <a:lnTo>
                  <a:pt x="12910" y="6105"/>
                </a:lnTo>
                <a:cubicBezTo>
                  <a:pt x="12910" y="8274"/>
                  <a:pt x="14244" y="10242"/>
                  <a:pt x="16245" y="11076"/>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2058896" y="1769881"/>
            <a:ext cx="832134" cy="620723"/>
          </a:xfrm>
          <a:custGeom>
            <a:rect b="b" l="l" r="r" t="t"/>
            <a:pathLst>
              <a:path extrusionOk="0" h="29689" w="39796">
                <a:moveTo>
                  <a:pt x="1235" y="0"/>
                </a:moveTo>
                <a:cubicBezTo>
                  <a:pt x="534" y="0"/>
                  <a:pt x="0" y="568"/>
                  <a:pt x="0" y="1235"/>
                </a:cubicBezTo>
                <a:lnTo>
                  <a:pt x="0" y="28421"/>
                </a:lnTo>
                <a:cubicBezTo>
                  <a:pt x="0" y="29121"/>
                  <a:pt x="534" y="29688"/>
                  <a:pt x="1235" y="29688"/>
                </a:cubicBezTo>
                <a:lnTo>
                  <a:pt x="38528" y="29688"/>
                </a:lnTo>
                <a:cubicBezTo>
                  <a:pt x="39228" y="29688"/>
                  <a:pt x="39795" y="29121"/>
                  <a:pt x="39795" y="28421"/>
                </a:cubicBezTo>
                <a:lnTo>
                  <a:pt x="39795" y="1235"/>
                </a:lnTo>
                <a:cubicBezTo>
                  <a:pt x="39795" y="568"/>
                  <a:pt x="39228" y="0"/>
                  <a:pt x="38528"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2091683" y="1816609"/>
            <a:ext cx="765871" cy="526576"/>
          </a:xfrm>
          <a:custGeom>
            <a:rect b="b" l="l" r="r" t="t"/>
            <a:pathLst>
              <a:path extrusionOk="0" h="25186" w="36627">
                <a:moveTo>
                  <a:pt x="0" y="0"/>
                </a:moveTo>
                <a:lnTo>
                  <a:pt x="0" y="25185"/>
                </a:lnTo>
                <a:lnTo>
                  <a:pt x="36626" y="25185"/>
                </a:lnTo>
                <a:lnTo>
                  <a:pt x="3662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2092373" y="1816609"/>
            <a:ext cx="531511" cy="404518"/>
          </a:xfrm>
          <a:custGeom>
            <a:rect b="b" l="l" r="r" t="t"/>
            <a:pathLst>
              <a:path extrusionOk="0" h="19348" w="25419">
                <a:moveTo>
                  <a:pt x="1" y="0"/>
                </a:moveTo>
                <a:lnTo>
                  <a:pt x="1" y="19348"/>
                </a:lnTo>
                <a:cubicBezTo>
                  <a:pt x="16312" y="17213"/>
                  <a:pt x="25419" y="0"/>
                  <a:pt x="2541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2489244" y="2002811"/>
            <a:ext cx="368999" cy="340374"/>
          </a:xfrm>
          <a:custGeom>
            <a:rect b="b" l="l" r="r" t="t"/>
            <a:pathLst>
              <a:path extrusionOk="0" h="16280" w="17647">
                <a:moveTo>
                  <a:pt x="17647" y="1"/>
                </a:moveTo>
                <a:cubicBezTo>
                  <a:pt x="11776" y="2402"/>
                  <a:pt x="2703" y="7439"/>
                  <a:pt x="1" y="16279"/>
                </a:cubicBezTo>
                <a:lnTo>
                  <a:pt x="17647" y="16279"/>
                </a:lnTo>
                <a:lnTo>
                  <a:pt x="17647"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2091683" y="1816609"/>
            <a:ext cx="765871" cy="526576"/>
          </a:xfrm>
          <a:custGeom>
            <a:rect b="b" l="l" r="r" t="t"/>
            <a:pathLst>
              <a:path extrusionOk="0" fill="none" h="25186" w="36627">
                <a:moveTo>
                  <a:pt x="0" y="0"/>
                </a:moveTo>
                <a:lnTo>
                  <a:pt x="36626" y="0"/>
                </a:lnTo>
                <a:lnTo>
                  <a:pt x="36626" y="25185"/>
                </a:lnTo>
                <a:lnTo>
                  <a:pt x="0" y="25185"/>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2281399" y="2534949"/>
            <a:ext cx="387128" cy="50241"/>
          </a:xfrm>
          <a:custGeom>
            <a:rect b="b" l="l" r="r" t="t"/>
            <a:pathLst>
              <a:path extrusionOk="0" h="2403" w="18514">
                <a:moveTo>
                  <a:pt x="834" y="0"/>
                </a:moveTo>
                <a:cubicBezTo>
                  <a:pt x="367" y="34"/>
                  <a:pt x="0" y="401"/>
                  <a:pt x="0" y="834"/>
                </a:cubicBezTo>
                <a:lnTo>
                  <a:pt x="0" y="2402"/>
                </a:lnTo>
                <a:lnTo>
                  <a:pt x="18514" y="2402"/>
                </a:lnTo>
                <a:lnTo>
                  <a:pt x="18514" y="834"/>
                </a:lnTo>
                <a:cubicBezTo>
                  <a:pt x="18514" y="367"/>
                  <a:pt x="18147" y="0"/>
                  <a:pt x="1768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1984958" y="2690459"/>
            <a:ext cx="173699" cy="174389"/>
          </a:xfrm>
          <a:custGeom>
            <a:rect b="b" l="l" r="r" t="t"/>
            <a:pathLst>
              <a:path extrusionOk="0" h="8341" w="8307">
                <a:moveTo>
                  <a:pt x="1" y="1"/>
                </a:moveTo>
                <a:lnTo>
                  <a:pt x="1" y="8340"/>
                </a:lnTo>
                <a:lnTo>
                  <a:pt x="8306" y="8340"/>
                </a:lnTo>
                <a:lnTo>
                  <a:pt x="830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86530" y="2690459"/>
            <a:ext cx="173699" cy="174389"/>
          </a:xfrm>
          <a:custGeom>
            <a:rect b="b" l="l" r="r" t="t"/>
            <a:pathLst>
              <a:path extrusionOk="0" h="8341" w="8307">
                <a:moveTo>
                  <a:pt x="1" y="1"/>
                </a:moveTo>
                <a:lnTo>
                  <a:pt x="1" y="8340"/>
                </a:lnTo>
                <a:lnTo>
                  <a:pt x="8307" y="8340"/>
                </a:lnTo>
                <a:lnTo>
                  <a:pt x="8307"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2388103" y="2690459"/>
            <a:ext cx="173699" cy="174389"/>
          </a:xfrm>
          <a:custGeom>
            <a:rect b="b" l="l" r="r" t="t"/>
            <a:pathLst>
              <a:path extrusionOk="0" h="8341" w="8307">
                <a:moveTo>
                  <a:pt x="1" y="1"/>
                </a:moveTo>
                <a:lnTo>
                  <a:pt x="1" y="8340"/>
                </a:lnTo>
                <a:lnTo>
                  <a:pt x="8307" y="8340"/>
                </a:lnTo>
                <a:lnTo>
                  <a:pt x="8307"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2589696" y="2690459"/>
            <a:ext cx="173699" cy="174389"/>
          </a:xfrm>
          <a:custGeom>
            <a:rect b="b" l="l" r="r" t="t"/>
            <a:pathLst>
              <a:path extrusionOk="0" h="8341" w="8307">
                <a:moveTo>
                  <a:pt x="0" y="1"/>
                </a:moveTo>
                <a:lnTo>
                  <a:pt x="0" y="8340"/>
                </a:lnTo>
                <a:lnTo>
                  <a:pt x="8306" y="8340"/>
                </a:lnTo>
                <a:lnTo>
                  <a:pt x="830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2791268" y="2690459"/>
            <a:ext cx="173699" cy="174389"/>
          </a:xfrm>
          <a:custGeom>
            <a:rect b="b" l="l" r="r" t="t"/>
            <a:pathLst>
              <a:path extrusionOk="0" h="8341" w="8307">
                <a:moveTo>
                  <a:pt x="0" y="1"/>
                </a:moveTo>
                <a:lnTo>
                  <a:pt x="0" y="8340"/>
                </a:lnTo>
                <a:lnTo>
                  <a:pt x="8306" y="8340"/>
                </a:lnTo>
                <a:lnTo>
                  <a:pt x="830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3006098" y="2751153"/>
            <a:ext cx="25824" cy="52311"/>
          </a:xfrm>
          <a:custGeom>
            <a:rect b="b" l="l" r="r" t="t"/>
            <a:pathLst>
              <a:path extrusionOk="0" fill="none" h="2502" w="1235">
                <a:moveTo>
                  <a:pt x="0" y="2502"/>
                </a:moveTo>
                <a:lnTo>
                  <a:pt x="1235" y="1268"/>
                </a:lnTo>
                <a:lnTo>
                  <a:pt x="0"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1917293" y="2751153"/>
            <a:ext cx="26535" cy="52311"/>
          </a:xfrm>
          <a:custGeom>
            <a:rect b="b" l="l" r="r" t="t"/>
            <a:pathLst>
              <a:path extrusionOk="0" fill="none" h="2502" w="1269">
                <a:moveTo>
                  <a:pt x="1268" y="0"/>
                </a:moveTo>
                <a:lnTo>
                  <a:pt x="1" y="1268"/>
                </a:lnTo>
                <a:lnTo>
                  <a:pt x="1268" y="2502"/>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1828718" y="3341853"/>
            <a:ext cx="1291778" cy="115786"/>
          </a:xfrm>
          <a:custGeom>
            <a:rect b="b" l="l" r="r" t="t"/>
            <a:pathLst>
              <a:path extrusionOk="0" h="5538" w="61778">
                <a:moveTo>
                  <a:pt x="1" y="1"/>
                </a:moveTo>
                <a:lnTo>
                  <a:pt x="1" y="5538"/>
                </a:lnTo>
                <a:lnTo>
                  <a:pt x="61778" y="5538"/>
                </a:lnTo>
                <a:lnTo>
                  <a:pt x="61778"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87998" y="3533638"/>
            <a:ext cx="963972" cy="25131"/>
          </a:xfrm>
          <a:custGeom>
            <a:rect b="b" l="l" r="r" t="t"/>
            <a:pathLst>
              <a:path extrusionOk="0" h="1202" w="46101">
                <a:moveTo>
                  <a:pt x="501" y="1"/>
                </a:moveTo>
                <a:cubicBezTo>
                  <a:pt x="234" y="1"/>
                  <a:pt x="1" y="234"/>
                  <a:pt x="1" y="501"/>
                </a:cubicBezTo>
                <a:lnTo>
                  <a:pt x="1" y="701"/>
                </a:lnTo>
                <a:cubicBezTo>
                  <a:pt x="1" y="968"/>
                  <a:pt x="234" y="1202"/>
                  <a:pt x="501" y="1202"/>
                </a:cubicBezTo>
                <a:lnTo>
                  <a:pt x="45600" y="1202"/>
                </a:lnTo>
                <a:cubicBezTo>
                  <a:pt x="45900" y="1202"/>
                  <a:pt x="46100" y="968"/>
                  <a:pt x="46100" y="701"/>
                </a:cubicBezTo>
                <a:lnTo>
                  <a:pt x="46100" y="501"/>
                </a:lnTo>
                <a:cubicBezTo>
                  <a:pt x="46100" y="234"/>
                  <a:pt x="45900" y="1"/>
                  <a:pt x="4560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887998" y="3608277"/>
            <a:ext cx="838428" cy="25110"/>
          </a:xfrm>
          <a:custGeom>
            <a:rect b="b" l="l" r="r" t="t"/>
            <a:pathLst>
              <a:path extrusionOk="0" h="1201" w="40097">
                <a:moveTo>
                  <a:pt x="501" y="0"/>
                </a:moveTo>
                <a:cubicBezTo>
                  <a:pt x="234" y="0"/>
                  <a:pt x="1" y="234"/>
                  <a:pt x="1" y="500"/>
                </a:cubicBezTo>
                <a:lnTo>
                  <a:pt x="1" y="701"/>
                </a:lnTo>
                <a:cubicBezTo>
                  <a:pt x="1" y="967"/>
                  <a:pt x="234" y="1201"/>
                  <a:pt x="501" y="1201"/>
                </a:cubicBezTo>
                <a:lnTo>
                  <a:pt x="39596" y="1201"/>
                </a:lnTo>
                <a:cubicBezTo>
                  <a:pt x="39896" y="1201"/>
                  <a:pt x="40096" y="967"/>
                  <a:pt x="40096" y="701"/>
                </a:cubicBezTo>
                <a:lnTo>
                  <a:pt x="40096" y="500"/>
                </a:lnTo>
                <a:cubicBezTo>
                  <a:pt x="40096" y="234"/>
                  <a:pt x="39896" y="0"/>
                  <a:pt x="39596"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1887998" y="3682896"/>
            <a:ext cx="765181" cy="24420"/>
          </a:xfrm>
          <a:custGeom>
            <a:rect b="b" l="l" r="r" t="t"/>
            <a:pathLst>
              <a:path extrusionOk="0" h="1168" w="36594">
                <a:moveTo>
                  <a:pt x="601" y="0"/>
                </a:moveTo>
                <a:cubicBezTo>
                  <a:pt x="301" y="0"/>
                  <a:pt x="34" y="267"/>
                  <a:pt x="34" y="601"/>
                </a:cubicBezTo>
                <a:cubicBezTo>
                  <a:pt x="1" y="901"/>
                  <a:pt x="268" y="1168"/>
                  <a:pt x="601" y="1168"/>
                </a:cubicBezTo>
                <a:lnTo>
                  <a:pt x="35993" y="1168"/>
                </a:lnTo>
                <a:cubicBezTo>
                  <a:pt x="36327" y="1168"/>
                  <a:pt x="36594" y="901"/>
                  <a:pt x="36594" y="601"/>
                </a:cubicBezTo>
                <a:cubicBezTo>
                  <a:pt x="36594" y="267"/>
                  <a:pt x="36327" y="0"/>
                  <a:pt x="3602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887998" y="3757515"/>
            <a:ext cx="880269" cy="24420"/>
          </a:xfrm>
          <a:custGeom>
            <a:rect b="b" l="l" r="r" t="t"/>
            <a:pathLst>
              <a:path extrusionOk="0" h="1168" w="42098">
                <a:moveTo>
                  <a:pt x="501" y="0"/>
                </a:moveTo>
                <a:cubicBezTo>
                  <a:pt x="234" y="0"/>
                  <a:pt x="1" y="201"/>
                  <a:pt x="1" y="467"/>
                </a:cubicBezTo>
                <a:lnTo>
                  <a:pt x="1" y="668"/>
                </a:lnTo>
                <a:cubicBezTo>
                  <a:pt x="1" y="968"/>
                  <a:pt x="234" y="1168"/>
                  <a:pt x="501" y="1168"/>
                </a:cubicBezTo>
                <a:lnTo>
                  <a:pt x="41597" y="1168"/>
                </a:lnTo>
                <a:cubicBezTo>
                  <a:pt x="41897" y="1168"/>
                  <a:pt x="42098" y="968"/>
                  <a:pt x="42098" y="668"/>
                </a:cubicBezTo>
                <a:lnTo>
                  <a:pt x="42098" y="467"/>
                </a:lnTo>
                <a:cubicBezTo>
                  <a:pt x="42098" y="201"/>
                  <a:pt x="41897" y="0"/>
                  <a:pt x="41597"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2934941" y="3533638"/>
            <a:ext cx="126275" cy="25131"/>
          </a:xfrm>
          <a:custGeom>
            <a:rect b="b" l="l" r="r" t="t"/>
            <a:pathLst>
              <a:path extrusionOk="0" h="1202" w="6039">
                <a:moveTo>
                  <a:pt x="501" y="1"/>
                </a:moveTo>
                <a:cubicBezTo>
                  <a:pt x="234" y="1"/>
                  <a:pt x="1" y="234"/>
                  <a:pt x="1" y="501"/>
                </a:cubicBezTo>
                <a:lnTo>
                  <a:pt x="1" y="701"/>
                </a:lnTo>
                <a:cubicBezTo>
                  <a:pt x="1" y="968"/>
                  <a:pt x="234" y="1202"/>
                  <a:pt x="501" y="1202"/>
                </a:cubicBezTo>
                <a:lnTo>
                  <a:pt x="5538" y="1202"/>
                </a:lnTo>
                <a:cubicBezTo>
                  <a:pt x="5838" y="1202"/>
                  <a:pt x="6039" y="968"/>
                  <a:pt x="6039" y="701"/>
                </a:cubicBezTo>
                <a:lnTo>
                  <a:pt x="6039" y="501"/>
                </a:lnTo>
                <a:cubicBezTo>
                  <a:pt x="6039" y="234"/>
                  <a:pt x="5838" y="1"/>
                  <a:pt x="5538"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2955872" y="3608277"/>
            <a:ext cx="105345" cy="25110"/>
          </a:xfrm>
          <a:custGeom>
            <a:rect b="b" l="l" r="r" t="t"/>
            <a:pathLst>
              <a:path extrusionOk="0" h="1201" w="5038">
                <a:moveTo>
                  <a:pt x="501" y="0"/>
                </a:moveTo>
                <a:cubicBezTo>
                  <a:pt x="234" y="0"/>
                  <a:pt x="1" y="234"/>
                  <a:pt x="1" y="500"/>
                </a:cubicBezTo>
                <a:lnTo>
                  <a:pt x="1" y="701"/>
                </a:lnTo>
                <a:cubicBezTo>
                  <a:pt x="1" y="967"/>
                  <a:pt x="234" y="1201"/>
                  <a:pt x="501" y="1201"/>
                </a:cubicBezTo>
                <a:lnTo>
                  <a:pt x="4571" y="1201"/>
                </a:lnTo>
                <a:cubicBezTo>
                  <a:pt x="4837" y="1201"/>
                  <a:pt x="5038" y="967"/>
                  <a:pt x="5038" y="701"/>
                </a:cubicBezTo>
                <a:lnTo>
                  <a:pt x="5038" y="500"/>
                </a:lnTo>
                <a:cubicBezTo>
                  <a:pt x="5038" y="234"/>
                  <a:pt x="4837" y="0"/>
                  <a:pt x="4571"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2924486" y="3682896"/>
            <a:ext cx="136730" cy="24420"/>
          </a:xfrm>
          <a:custGeom>
            <a:rect b="b" l="l" r="r" t="t"/>
            <a:pathLst>
              <a:path extrusionOk="0" h="1168" w="6539">
                <a:moveTo>
                  <a:pt x="501" y="0"/>
                </a:moveTo>
                <a:cubicBezTo>
                  <a:pt x="234" y="0"/>
                  <a:pt x="1" y="200"/>
                  <a:pt x="1" y="501"/>
                </a:cubicBezTo>
                <a:lnTo>
                  <a:pt x="1" y="667"/>
                </a:lnTo>
                <a:cubicBezTo>
                  <a:pt x="1" y="968"/>
                  <a:pt x="234" y="1168"/>
                  <a:pt x="501" y="1168"/>
                </a:cubicBezTo>
                <a:lnTo>
                  <a:pt x="6038" y="1168"/>
                </a:lnTo>
                <a:cubicBezTo>
                  <a:pt x="6338" y="1168"/>
                  <a:pt x="6539" y="968"/>
                  <a:pt x="6539" y="667"/>
                </a:cubicBezTo>
                <a:lnTo>
                  <a:pt x="6539" y="501"/>
                </a:lnTo>
                <a:cubicBezTo>
                  <a:pt x="6539" y="200"/>
                  <a:pt x="6338" y="0"/>
                  <a:pt x="603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3008189" y="3757515"/>
            <a:ext cx="53028" cy="24420"/>
          </a:xfrm>
          <a:custGeom>
            <a:rect b="b" l="l" r="r" t="t"/>
            <a:pathLst>
              <a:path extrusionOk="0" h="1168" w="2536">
                <a:moveTo>
                  <a:pt x="501" y="0"/>
                </a:moveTo>
                <a:cubicBezTo>
                  <a:pt x="234" y="0"/>
                  <a:pt x="0" y="201"/>
                  <a:pt x="0" y="467"/>
                </a:cubicBezTo>
                <a:lnTo>
                  <a:pt x="0" y="668"/>
                </a:lnTo>
                <a:cubicBezTo>
                  <a:pt x="0" y="968"/>
                  <a:pt x="234" y="1168"/>
                  <a:pt x="501" y="1168"/>
                </a:cubicBezTo>
                <a:lnTo>
                  <a:pt x="2069" y="1168"/>
                </a:lnTo>
                <a:cubicBezTo>
                  <a:pt x="2335" y="1168"/>
                  <a:pt x="2536" y="968"/>
                  <a:pt x="2536" y="668"/>
                </a:cubicBezTo>
                <a:lnTo>
                  <a:pt x="2536" y="467"/>
                </a:lnTo>
                <a:cubicBezTo>
                  <a:pt x="2536" y="201"/>
                  <a:pt x="2335" y="0"/>
                  <a:pt x="206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flipH="1">
            <a:off x="1947457" y="1472785"/>
            <a:ext cx="1067874" cy="79511"/>
          </a:xfrm>
          <a:custGeom>
            <a:rect b="b" l="l" r="r" t="t"/>
            <a:pathLst>
              <a:path extrusionOk="0" h="3803" w="51070">
                <a:moveTo>
                  <a:pt x="1601" y="0"/>
                </a:moveTo>
                <a:cubicBezTo>
                  <a:pt x="701" y="0"/>
                  <a:pt x="0" y="701"/>
                  <a:pt x="0" y="1568"/>
                </a:cubicBezTo>
                <a:lnTo>
                  <a:pt x="0" y="2202"/>
                </a:lnTo>
                <a:cubicBezTo>
                  <a:pt x="0" y="3102"/>
                  <a:pt x="701" y="3803"/>
                  <a:pt x="1601" y="3803"/>
                </a:cubicBezTo>
                <a:lnTo>
                  <a:pt x="49469" y="3803"/>
                </a:lnTo>
                <a:cubicBezTo>
                  <a:pt x="50336" y="3803"/>
                  <a:pt x="51070" y="3102"/>
                  <a:pt x="51070" y="2202"/>
                </a:cubicBezTo>
                <a:lnTo>
                  <a:pt x="51070" y="1568"/>
                </a:lnTo>
                <a:cubicBezTo>
                  <a:pt x="51070" y="701"/>
                  <a:pt x="50336" y="0"/>
                  <a:pt x="49469"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2829638" y="3150069"/>
            <a:ext cx="155549" cy="155531"/>
          </a:xfrm>
          <a:custGeom>
            <a:rect b="b" l="l" r="r" t="t"/>
            <a:pathLst>
              <a:path extrusionOk="0" h="7439" w="7439">
                <a:moveTo>
                  <a:pt x="0" y="0"/>
                </a:moveTo>
                <a:lnTo>
                  <a:pt x="2935" y="7439"/>
                </a:lnTo>
                <a:lnTo>
                  <a:pt x="4103" y="4837"/>
                </a:lnTo>
                <a:lnTo>
                  <a:pt x="5371" y="6105"/>
                </a:lnTo>
                <a:lnTo>
                  <a:pt x="6104" y="5371"/>
                </a:lnTo>
                <a:lnTo>
                  <a:pt x="4837" y="4070"/>
                </a:lnTo>
                <a:lnTo>
                  <a:pt x="7439" y="2936"/>
                </a:lnTo>
                <a:lnTo>
                  <a:pt x="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flipH="1" rot="8099929">
            <a:off x="1188241" y="3300113"/>
            <a:ext cx="1857114" cy="179450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txBox="1"/>
          <p:nvPr/>
        </p:nvSpPr>
        <p:spPr>
          <a:xfrm>
            <a:off x="3362800" y="3003575"/>
            <a:ext cx="36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M. KISHOR - kishorm8786@gmail.com</a:t>
            </a:r>
            <a:endParaRPr>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7" name="Shape 1197"/>
        <p:cNvGrpSpPr/>
        <p:nvPr/>
      </p:nvGrpSpPr>
      <p:grpSpPr>
        <a:xfrm>
          <a:off x="0" y="0"/>
          <a:ext cx="0" cy="0"/>
          <a:chOff x="0" y="0"/>
          <a:chExt cx="0" cy="0"/>
        </a:xfrm>
      </p:grpSpPr>
      <p:sp>
        <p:nvSpPr>
          <p:cNvPr id="1198" name="Google Shape;1198;p46"/>
          <p:cNvSpPr/>
          <p:nvPr/>
        </p:nvSpPr>
        <p:spPr>
          <a:xfrm>
            <a:off x="1331667" y="1999575"/>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3579658" y="1999575"/>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6"/>
          <p:cNvSpPr/>
          <p:nvPr/>
        </p:nvSpPr>
        <p:spPr>
          <a:xfrm>
            <a:off x="5827649" y="1999575"/>
            <a:ext cx="1981500" cy="22758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6"/>
          <p:cNvSpPr/>
          <p:nvPr/>
        </p:nvSpPr>
        <p:spPr>
          <a:xfrm rot="5400000">
            <a:off x="4548717" y="5232273"/>
            <a:ext cx="54479" cy="29427"/>
          </a:xfrm>
          <a:custGeom>
            <a:rect b="b" l="l" r="r" t="t"/>
            <a:pathLst>
              <a:path extrusionOk="0" h="807" w="1494">
                <a:moveTo>
                  <a:pt x="1289" y="1"/>
                </a:moveTo>
                <a:cubicBezTo>
                  <a:pt x="1266" y="1"/>
                  <a:pt x="1243" y="5"/>
                  <a:pt x="1221" y="14"/>
                </a:cubicBezTo>
                <a:lnTo>
                  <a:pt x="133" y="464"/>
                </a:lnTo>
                <a:cubicBezTo>
                  <a:pt x="44" y="500"/>
                  <a:pt x="0" y="607"/>
                  <a:pt x="36" y="697"/>
                </a:cubicBezTo>
                <a:cubicBezTo>
                  <a:pt x="67" y="767"/>
                  <a:pt x="133" y="807"/>
                  <a:pt x="204" y="807"/>
                </a:cubicBezTo>
                <a:cubicBezTo>
                  <a:pt x="227" y="807"/>
                  <a:pt x="250" y="804"/>
                  <a:pt x="270" y="794"/>
                </a:cubicBezTo>
                <a:lnTo>
                  <a:pt x="1357" y="344"/>
                </a:lnTo>
                <a:cubicBezTo>
                  <a:pt x="1450" y="307"/>
                  <a:pt x="1494" y="200"/>
                  <a:pt x="1454" y="110"/>
                </a:cubicBezTo>
                <a:cubicBezTo>
                  <a:pt x="1426" y="42"/>
                  <a:pt x="1360" y="1"/>
                  <a:pt x="1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txBox="1"/>
          <p:nvPr>
            <p:ph idx="1" type="subTitle"/>
          </p:nvPr>
        </p:nvSpPr>
        <p:spPr>
          <a:xfrm>
            <a:off x="1050475" y="2749099"/>
            <a:ext cx="2151000" cy="1526400"/>
          </a:xfrm>
          <a:prstGeom prst="rect">
            <a:avLst/>
          </a:prstGeom>
        </p:spPr>
        <p:txBody>
          <a:bodyPr anchorCtr="0" anchor="t" bIns="91425" lIns="91425" spcFirstLastPara="1" rIns="91425" wrap="square" tIns="91425">
            <a:noAutofit/>
          </a:bodyPr>
          <a:lstStyle/>
          <a:p>
            <a:pPr indent="-293900" lvl="0" marL="460800" rtl="0" algn="l">
              <a:spcBef>
                <a:spcPts val="0"/>
              </a:spcBef>
              <a:spcAft>
                <a:spcPts val="0"/>
              </a:spcAft>
              <a:buSzPts val="1000"/>
              <a:buFont typeface="Lato"/>
              <a:buChar char="●"/>
            </a:pPr>
            <a:r>
              <a:rPr lang="en" sz="1000"/>
              <a:t>technique used in web development to create asynchronous web applications. It combines JavaScript, XML, and HTTP requests to allow for dynamic updating of web content without requiring a full page reload.</a:t>
            </a:r>
            <a:endParaRPr sz="1000"/>
          </a:p>
        </p:txBody>
      </p:sp>
      <p:sp>
        <p:nvSpPr>
          <p:cNvPr id="1203" name="Google Shape;1203;p46"/>
          <p:cNvSpPr txBox="1"/>
          <p:nvPr>
            <p:ph idx="2" type="subTitle"/>
          </p:nvPr>
        </p:nvSpPr>
        <p:spPr>
          <a:xfrm>
            <a:off x="3401238" y="2749099"/>
            <a:ext cx="2151000" cy="152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t>a programming interface that provides a structured representation of an XML document, allowing developers to interact with and manipulate XML data using programming languages such as JavaScript</a:t>
            </a:r>
            <a:endParaRPr sz="1000"/>
          </a:p>
          <a:p>
            <a:pPr indent="0" lvl="0" marL="457200" rtl="0" algn="l">
              <a:spcBef>
                <a:spcPts val="1600"/>
              </a:spcBef>
              <a:spcAft>
                <a:spcPts val="0"/>
              </a:spcAft>
              <a:buNone/>
            </a:pPr>
            <a:r>
              <a:t/>
            </a:r>
            <a:endParaRPr sz="1000"/>
          </a:p>
          <a:p>
            <a:pPr indent="0" lvl="0" marL="457200" rtl="0" algn="l">
              <a:spcBef>
                <a:spcPts val="1600"/>
              </a:spcBef>
              <a:spcAft>
                <a:spcPts val="1600"/>
              </a:spcAft>
              <a:buNone/>
            </a:pPr>
            <a:r>
              <a:t/>
            </a:r>
            <a:endParaRPr sz="1000"/>
          </a:p>
        </p:txBody>
      </p:sp>
      <p:sp>
        <p:nvSpPr>
          <p:cNvPr id="1204" name="Google Shape;1204;p46"/>
          <p:cNvSpPr txBox="1"/>
          <p:nvPr>
            <p:ph idx="3" type="subTitle"/>
          </p:nvPr>
        </p:nvSpPr>
        <p:spPr>
          <a:xfrm>
            <a:off x="5640325" y="2811799"/>
            <a:ext cx="2151000" cy="1401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1000"/>
              <a:t>a language used for navigating and querying XML documents. It provides a way to select nodes and values from an XML document based on specific criteria or patterns</a:t>
            </a:r>
            <a:endParaRPr sz="1000"/>
          </a:p>
        </p:txBody>
      </p:sp>
      <p:sp>
        <p:nvSpPr>
          <p:cNvPr id="1205" name="Google Shape;1205;p46"/>
          <p:cNvSpPr txBox="1"/>
          <p:nvPr>
            <p:ph idx="4" type="subTitle"/>
          </p:nvPr>
        </p:nvSpPr>
        <p:spPr>
          <a:xfrm>
            <a:off x="1443075" y="2373700"/>
            <a:ext cx="1776900" cy="4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XML AJAX</a:t>
            </a:r>
            <a:endParaRPr b="0"/>
          </a:p>
        </p:txBody>
      </p:sp>
      <p:sp>
        <p:nvSpPr>
          <p:cNvPr id="1206" name="Google Shape;1206;p46"/>
          <p:cNvSpPr txBox="1"/>
          <p:nvPr>
            <p:ph idx="5" type="subTitle"/>
          </p:nvPr>
        </p:nvSpPr>
        <p:spPr>
          <a:xfrm>
            <a:off x="3644146" y="2373700"/>
            <a:ext cx="1776900" cy="4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XML DOM</a:t>
            </a:r>
            <a:endParaRPr b="0"/>
          </a:p>
        </p:txBody>
      </p:sp>
      <p:sp>
        <p:nvSpPr>
          <p:cNvPr id="1207" name="Google Shape;1207;p46"/>
          <p:cNvSpPr txBox="1"/>
          <p:nvPr>
            <p:ph idx="6" type="subTitle"/>
          </p:nvPr>
        </p:nvSpPr>
        <p:spPr>
          <a:xfrm>
            <a:off x="5957575" y="2373700"/>
            <a:ext cx="1776900" cy="4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XML XPATH</a:t>
            </a:r>
            <a:endParaRPr b="0"/>
          </a:p>
        </p:txBody>
      </p:sp>
      <p:sp>
        <p:nvSpPr>
          <p:cNvPr id="1208" name="Google Shape;1208;p46"/>
          <p:cNvSpPr txBox="1"/>
          <p:nvPr>
            <p:ph type="title"/>
          </p:nvPr>
        </p:nvSpPr>
        <p:spPr>
          <a:xfrm>
            <a:off x="715100" y="445295"/>
            <a:ext cx="72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a:t>
            </a:r>
            <a:endParaRPr b="0">
              <a:solidFill>
                <a:schemeClr val="dk2"/>
              </a:solidFill>
            </a:endParaRPr>
          </a:p>
        </p:txBody>
      </p:sp>
      <p:sp>
        <p:nvSpPr>
          <p:cNvPr id="1209" name="Google Shape;1209;p46"/>
          <p:cNvSpPr/>
          <p:nvPr/>
        </p:nvSpPr>
        <p:spPr>
          <a:xfrm>
            <a:off x="1913025" y="139200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6"/>
          <p:cNvSpPr/>
          <p:nvPr/>
        </p:nvSpPr>
        <p:spPr>
          <a:xfrm>
            <a:off x="4151913" y="139200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6"/>
          <p:cNvSpPr/>
          <p:nvPr/>
        </p:nvSpPr>
        <p:spPr>
          <a:xfrm>
            <a:off x="6427525" y="139200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46"/>
          <p:cNvGrpSpPr/>
          <p:nvPr/>
        </p:nvGrpSpPr>
        <p:grpSpPr>
          <a:xfrm>
            <a:off x="6633922" y="1600107"/>
            <a:ext cx="424195" cy="420775"/>
            <a:chOff x="-5613150" y="3991275"/>
            <a:chExt cx="294600" cy="292225"/>
          </a:xfrm>
        </p:grpSpPr>
        <p:sp>
          <p:nvSpPr>
            <p:cNvPr id="1213" name="Google Shape;1213;p4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46"/>
          <p:cNvGrpSpPr/>
          <p:nvPr/>
        </p:nvGrpSpPr>
        <p:grpSpPr>
          <a:xfrm>
            <a:off x="4376116" y="1600666"/>
            <a:ext cx="425310" cy="419659"/>
            <a:chOff x="-1951475" y="3597450"/>
            <a:chExt cx="295375" cy="291450"/>
          </a:xfrm>
        </p:grpSpPr>
        <p:sp>
          <p:nvSpPr>
            <p:cNvPr id="1223" name="Google Shape;1223;p4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46"/>
          <p:cNvGrpSpPr/>
          <p:nvPr/>
        </p:nvGrpSpPr>
        <p:grpSpPr>
          <a:xfrm>
            <a:off x="2186998" y="1600677"/>
            <a:ext cx="319874" cy="419623"/>
            <a:chOff x="-3365275" y="3253275"/>
            <a:chExt cx="222150" cy="291425"/>
          </a:xfrm>
        </p:grpSpPr>
        <p:sp>
          <p:nvSpPr>
            <p:cNvPr id="1228" name="Google Shape;1228;p4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3" name="Shape 1233"/>
        <p:cNvGrpSpPr/>
        <p:nvPr/>
      </p:nvGrpSpPr>
      <p:grpSpPr>
        <a:xfrm>
          <a:off x="0" y="0"/>
          <a:ext cx="0" cy="0"/>
          <a:chOff x="0" y="0"/>
          <a:chExt cx="0" cy="0"/>
        </a:xfrm>
      </p:grpSpPr>
      <p:grpSp>
        <p:nvGrpSpPr>
          <p:cNvPr id="1234" name="Google Shape;1234;p47"/>
          <p:cNvGrpSpPr/>
          <p:nvPr/>
        </p:nvGrpSpPr>
        <p:grpSpPr>
          <a:xfrm>
            <a:off x="5338713" y="1164290"/>
            <a:ext cx="1565662" cy="3046825"/>
            <a:chOff x="5036738" y="1151165"/>
            <a:chExt cx="1565662" cy="3046825"/>
          </a:xfrm>
        </p:grpSpPr>
        <p:grpSp>
          <p:nvGrpSpPr>
            <p:cNvPr id="1235" name="Google Shape;1235;p47"/>
            <p:cNvGrpSpPr/>
            <p:nvPr/>
          </p:nvGrpSpPr>
          <p:grpSpPr>
            <a:xfrm>
              <a:off x="5591402" y="1267979"/>
              <a:ext cx="456105" cy="31895"/>
              <a:chOff x="767900" y="1150025"/>
              <a:chExt cx="854450" cy="59750"/>
            </a:xfrm>
          </p:grpSpPr>
          <p:sp>
            <p:nvSpPr>
              <p:cNvPr id="1236" name="Google Shape;1236;p47"/>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7"/>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47"/>
            <p:cNvGrpSpPr/>
            <p:nvPr/>
          </p:nvGrpSpPr>
          <p:grpSpPr>
            <a:xfrm>
              <a:off x="5591673" y="1267985"/>
              <a:ext cx="456191" cy="31901"/>
              <a:chOff x="767900" y="1150025"/>
              <a:chExt cx="854450" cy="59750"/>
            </a:xfrm>
          </p:grpSpPr>
          <p:sp>
            <p:nvSpPr>
              <p:cNvPr id="1247" name="Google Shape;1247;p47"/>
              <p:cNvSpPr/>
              <p:nvPr/>
            </p:nvSpPr>
            <p:spPr>
              <a:xfrm>
                <a:off x="970225" y="1150025"/>
                <a:ext cx="457100" cy="59750"/>
              </a:xfrm>
              <a:custGeom>
                <a:rect b="b" l="l" r="r" t="t"/>
                <a:pathLst>
                  <a:path extrusionOk="0" h="2390" w="18284">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992175" y="1161000"/>
                <a:ext cx="414450" cy="37800"/>
              </a:xfrm>
              <a:custGeom>
                <a:rect b="b" l="l" r="r" t="t"/>
                <a:pathLst>
                  <a:path extrusionOk="0" h="1512" w="16578">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767900" y="1150100"/>
                <a:ext cx="68275" cy="59675"/>
              </a:xfrm>
              <a:custGeom>
                <a:rect b="b" l="l" r="r" t="t"/>
                <a:pathLst>
                  <a:path extrusionOk="0" h="2387" w="2731">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782525" y="1161000"/>
                <a:ext cx="42675" cy="37450"/>
              </a:xfrm>
              <a:custGeom>
                <a:rect b="b" l="l" r="r" t="t"/>
                <a:pathLst>
                  <a:path extrusionOk="0" h="1498" w="1707">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876375" y="1150100"/>
                <a:ext cx="68275" cy="59675"/>
              </a:xfrm>
              <a:custGeom>
                <a:rect b="b" l="l" r="r" t="t"/>
                <a:pathLst>
                  <a:path extrusionOk="0" h="2387" w="2731">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891000" y="1161000"/>
                <a:ext cx="42700" cy="37450"/>
              </a:xfrm>
              <a:custGeom>
                <a:rect b="b" l="l" r="r" t="t"/>
                <a:pathLst>
                  <a:path extrusionOk="0" h="1498" w="1708">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7"/>
              <p:cNvSpPr/>
              <p:nvPr/>
            </p:nvSpPr>
            <p:spPr>
              <a:xfrm>
                <a:off x="1554075" y="1150100"/>
                <a:ext cx="68275" cy="59675"/>
              </a:xfrm>
              <a:custGeom>
                <a:rect b="b" l="l" r="r" t="t"/>
                <a:pathLst>
                  <a:path extrusionOk="0" h="2387" w="2731">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1567475" y="1161000"/>
                <a:ext cx="42700" cy="37450"/>
              </a:xfrm>
              <a:custGeom>
                <a:rect b="b" l="l" r="r" t="t"/>
                <a:pathLst>
                  <a:path extrusionOk="0" h="1498" w="1708">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1444375" y="1150100"/>
                <a:ext cx="69500" cy="59675"/>
              </a:xfrm>
              <a:custGeom>
                <a:rect b="b" l="l" r="r" t="t"/>
                <a:pathLst>
                  <a:path extrusionOk="0" h="2387" w="278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1459000" y="1161000"/>
                <a:ext cx="43900" cy="37450"/>
              </a:xfrm>
              <a:custGeom>
                <a:rect b="b" l="l" r="r" t="t"/>
                <a:pathLst>
                  <a:path extrusionOk="0" h="1498" w="1756">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47"/>
            <p:cNvGrpSpPr/>
            <p:nvPr/>
          </p:nvGrpSpPr>
          <p:grpSpPr>
            <a:xfrm>
              <a:off x="5036738" y="1151165"/>
              <a:ext cx="1565662" cy="3046825"/>
              <a:chOff x="5411013" y="1379733"/>
              <a:chExt cx="2933049" cy="5707802"/>
            </a:xfrm>
          </p:grpSpPr>
          <p:pic>
            <p:nvPicPr>
              <p:cNvPr id="1258" name="Google Shape;1258;p47"/>
              <p:cNvPicPr preferRelativeResize="0"/>
              <p:nvPr/>
            </p:nvPicPr>
            <p:blipFill rotWithShape="1">
              <a:blip r:embed="rId3">
                <a:alphaModFix/>
              </a:blip>
              <a:srcRect b="13217" l="0" r="0" t="0"/>
              <a:stretch/>
            </p:blipFill>
            <p:spPr>
              <a:xfrm>
                <a:off x="5539785" y="1484025"/>
                <a:ext cx="2667900" cy="5594700"/>
              </a:xfrm>
              <a:prstGeom prst="roundRect">
                <a:avLst>
                  <a:gd fmla="val 11294" name="adj"/>
                </a:avLst>
              </a:prstGeom>
              <a:noFill/>
              <a:ln cap="flat" cmpd="sng" w="9525">
                <a:solidFill>
                  <a:schemeClr val="dk1"/>
                </a:solidFill>
                <a:prstDash val="solid"/>
                <a:round/>
                <a:headEnd len="sm" w="sm" type="none"/>
                <a:tailEnd len="sm" w="sm" type="none"/>
              </a:ln>
            </p:spPr>
          </p:pic>
          <p:sp>
            <p:nvSpPr>
              <p:cNvPr id="1259" name="Google Shape;1259;p47"/>
              <p:cNvSpPr/>
              <p:nvPr/>
            </p:nvSpPr>
            <p:spPr>
              <a:xfrm>
                <a:off x="8318784" y="2766465"/>
                <a:ext cx="25279" cy="692740"/>
              </a:xfrm>
              <a:custGeom>
                <a:rect b="b" l="l" r="r" t="t"/>
                <a:pathLst>
                  <a:path extrusionOk="0" h="25403" w="927">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7"/>
              <p:cNvSpPr/>
              <p:nvPr/>
            </p:nvSpPr>
            <p:spPr>
              <a:xfrm>
                <a:off x="5411013" y="3185285"/>
                <a:ext cx="26616" cy="438774"/>
              </a:xfrm>
              <a:custGeom>
                <a:rect b="b" l="l" r="r" t="t"/>
                <a:pathLst>
                  <a:path extrusionOk="0" h="16090" w="976">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7"/>
              <p:cNvSpPr/>
              <p:nvPr/>
            </p:nvSpPr>
            <p:spPr>
              <a:xfrm>
                <a:off x="5411013" y="2612250"/>
                <a:ext cx="26616" cy="438774"/>
              </a:xfrm>
              <a:custGeom>
                <a:rect b="b" l="l" r="r" t="t"/>
                <a:pathLst>
                  <a:path extrusionOk="0" h="16090" w="976">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a:off x="5413659" y="2181458"/>
                <a:ext cx="22634" cy="204770"/>
              </a:xfrm>
              <a:custGeom>
                <a:rect b="b" l="l" r="r" t="t"/>
                <a:pathLst>
                  <a:path extrusionOk="0" h="7509" w="83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a:off x="5436266" y="1379733"/>
                <a:ext cx="2882494" cy="5707802"/>
              </a:xfrm>
              <a:custGeom>
                <a:rect b="b" l="l" r="r" t="t"/>
                <a:pathLst>
                  <a:path extrusionOk="0" h="209307" w="105702">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a:off x="5457537" y="1426257"/>
                <a:ext cx="348374" cy="5617402"/>
              </a:xfrm>
              <a:custGeom>
                <a:rect b="b" l="l" r="r" t="t"/>
                <a:pathLst>
                  <a:path extrusionOk="0" h="205992" w="12775">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a:off x="5519193" y="1460794"/>
                <a:ext cx="2716813" cy="5523675"/>
              </a:xfrm>
              <a:custGeom>
                <a:rect b="b" l="l" r="r" t="t"/>
                <a:pathLst>
                  <a:path extrusionOk="0" h="205992" w="102386">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6" name="Google Shape;1266;p47"/>
          <p:cNvSpPr txBox="1"/>
          <p:nvPr>
            <p:ph type="title"/>
          </p:nvPr>
        </p:nvSpPr>
        <p:spPr>
          <a:xfrm>
            <a:off x="1146200" y="1975386"/>
            <a:ext cx="3420600" cy="431100"/>
          </a:xfrm>
          <a:prstGeom prst="rect">
            <a:avLst/>
          </a:prstGeom>
        </p:spPr>
        <p:txBody>
          <a:bodyPr anchorCtr="0" anchor="b" bIns="91425" lIns="91425" spcFirstLastPara="1" rIns="91425" wrap="square" tIns="91425">
            <a:spAutoFit/>
          </a:bodyPr>
          <a:lstStyle/>
          <a:p>
            <a:pPr indent="0" lvl="0" marL="0" rtl="0" algn="r">
              <a:spcBef>
                <a:spcPts val="0"/>
              </a:spcBef>
              <a:spcAft>
                <a:spcPts val="0"/>
              </a:spcAft>
              <a:buNone/>
            </a:pPr>
            <a:r>
              <a:rPr lang="en"/>
              <a:t>INTERFACE</a:t>
            </a:r>
            <a:endParaRPr/>
          </a:p>
        </p:txBody>
      </p:sp>
      <p:sp>
        <p:nvSpPr>
          <p:cNvPr id="1267" name="Google Shape;1267;p47"/>
          <p:cNvSpPr txBox="1"/>
          <p:nvPr>
            <p:ph idx="4294967295" type="subTitle"/>
          </p:nvPr>
        </p:nvSpPr>
        <p:spPr>
          <a:xfrm>
            <a:off x="1749225" y="2345863"/>
            <a:ext cx="2828400" cy="1046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a:t>Esports dashboard with various activities</a:t>
            </a:r>
            <a:endParaRPr/>
          </a:p>
        </p:txBody>
      </p:sp>
      <p:sp>
        <p:nvSpPr>
          <p:cNvPr id="1268" name="Google Shape;1268;p47"/>
          <p:cNvSpPr txBox="1"/>
          <p:nvPr>
            <p:ph idx="2" type="title"/>
          </p:nvPr>
        </p:nvSpPr>
        <p:spPr>
          <a:xfrm>
            <a:off x="715100" y="443941"/>
            <a:ext cx="729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a:t>
            </a:r>
            <a:r>
              <a:rPr b="0" lang="en">
                <a:solidFill>
                  <a:schemeClr val="dk2"/>
                </a:solidFill>
              </a:rPr>
              <a:t>DEMO</a:t>
            </a:r>
            <a:endParaRPr b="0">
              <a:solidFill>
                <a:schemeClr val="dk2"/>
              </a:solidFill>
            </a:endParaRPr>
          </a:p>
        </p:txBody>
      </p:sp>
      <p:pic>
        <p:nvPicPr>
          <p:cNvPr id="1269" name="Google Shape;1269;p47"/>
          <p:cNvPicPr preferRelativeResize="0"/>
          <p:nvPr/>
        </p:nvPicPr>
        <p:blipFill>
          <a:blip r:embed="rId4">
            <a:alphaModFix/>
          </a:blip>
          <a:stretch>
            <a:fillRect/>
          </a:stretch>
        </p:blipFill>
        <p:spPr>
          <a:xfrm>
            <a:off x="5400775" y="1235950"/>
            <a:ext cx="1441550" cy="2903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3" name="Shape 1273"/>
        <p:cNvGrpSpPr/>
        <p:nvPr/>
      </p:nvGrpSpPr>
      <p:grpSpPr>
        <a:xfrm>
          <a:off x="0" y="0"/>
          <a:ext cx="0" cy="0"/>
          <a:chOff x="0" y="0"/>
          <a:chExt cx="0" cy="0"/>
        </a:xfrm>
      </p:grpSpPr>
      <p:sp>
        <p:nvSpPr>
          <p:cNvPr id="1274" name="Google Shape;1274;p48"/>
          <p:cNvSpPr txBox="1"/>
          <p:nvPr>
            <p:ph idx="4294967295" type="subTitle"/>
          </p:nvPr>
        </p:nvSpPr>
        <p:spPr>
          <a:xfrm>
            <a:off x="4690900" y="2355775"/>
            <a:ext cx="3064500" cy="92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Sign up </a:t>
            </a:r>
            <a:r>
              <a:rPr lang="en" sz="1200"/>
              <a:t>view</a:t>
            </a:r>
            <a:r>
              <a:rPr lang="en" sz="1200"/>
              <a:t> linked with firebase</a:t>
            </a:r>
            <a:endParaRPr sz="1200"/>
          </a:p>
        </p:txBody>
      </p:sp>
      <p:grpSp>
        <p:nvGrpSpPr>
          <p:cNvPr id="1275" name="Google Shape;1275;p48"/>
          <p:cNvGrpSpPr/>
          <p:nvPr/>
        </p:nvGrpSpPr>
        <p:grpSpPr>
          <a:xfrm>
            <a:off x="1664373" y="1703172"/>
            <a:ext cx="2331105" cy="4455510"/>
            <a:chOff x="5411013" y="1379733"/>
            <a:chExt cx="2986299" cy="5707802"/>
          </a:xfrm>
        </p:grpSpPr>
        <p:pic>
          <p:nvPicPr>
            <p:cNvPr id="1276" name="Google Shape;1276;p48"/>
            <p:cNvPicPr preferRelativeResize="0"/>
            <p:nvPr/>
          </p:nvPicPr>
          <p:blipFill rotWithShape="1">
            <a:blip r:embed="rId3">
              <a:alphaModFix/>
            </a:blip>
            <a:srcRect b="13217" l="0" r="0" t="0"/>
            <a:stretch/>
          </p:blipFill>
          <p:spPr>
            <a:xfrm>
              <a:off x="5539785" y="1484025"/>
              <a:ext cx="2667900" cy="5594700"/>
            </a:xfrm>
            <a:prstGeom prst="roundRect">
              <a:avLst>
                <a:gd fmla="val 11294" name="adj"/>
              </a:avLst>
            </a:prstGeom>
            <a:noFill/>
            <a:ln cap="flat" cmpd="sng" w="9525">
              <a:solidFill>
                <a:schemeClr val="dk1"/>
              </a:solidFill>
              <a:prstDash val="solid"/>
              <a:round/>
              <a:headEnd len="sm" w="sm" type="none"/>
              <a:tailEnd len="sm" w="sm" type="none"/>
            </a:ln>
          </p:spPr>
        </p:pic>
        <p:sp>
          <p:nvSpPr>
            <p:cNvPr id="1277" name="Google Shape;1277;p48"/>
            <p:cNvSpPr txBox="1"/>
            <p:nvPr/>
          </p:nvSpPr>
          <p:spPr>
            <a:xfrm>
              <a:off x="5931913" y="3813722"/>
              <a:ext cx="24654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ato"/>
                  <a:ea typeface="Lato"/>
                  <a:cs typeface="Lato"/>
                  <a:sym typeface="Lato"/>
                </a:rPr>
                <a:t>Neptune is the eighth planet.</a:t>
              </a:r>
              <a:endParaRPr sz="1200">
                <a:solidFill>
                  <a:srgbClr val="20124D"/>
                </a:solidFill>
                <a:latin typeface="Lato"/>
                <a:ea typeface="Lato"/>
                <a:cs typeface="Lato"/>
                <a:sym typeface="Lato"/>
              </a:endParaRPr>
            </a:p>
          </p:txBody>
        </p:sp>
        <p:sp>
          <p:nvSpPr>
            <p:cNvPr id="1278" name="Google Shape;1278;p48"/>
            <p:cNvSpPr txBox="1"/>
            <p:nvPr/>
          </p:nvSpPr>
          <p:spPr>
            <a:xfrm>
              <a:off x="5931913" y="3516250"/>
              <a:ext cx="2465400" cy="38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20124D"/>
                  </a:solidFill>
                  <a:latin typeface="Montserrat ExtraBold"/>
                  <a:ea typeface="Montserrat ExtraBold"/>
                  <a:cs typeface="Montserrat ExtraBold"/>
                  <a:sym typeface="Montserrat ExtraBold"/>
                </a:rPr>
                <a:t>NEPTUNE</a:t>
              </a:r>
              <a:endParaRPr sz="1800">
                <a:solidFill>
                  <a:srgbClr val="20124D"/>
                </a:solidFill>
                <a:latin typeface="Montserrat ExtraBold"/>
                <a:ea typeface="Montserrat ExtraBold"/>
                <a:cs typeface="Montserrat ExtraBold"/>
                <a:sym typeface="Montserrat ExtraBold"/>
              </a:endParaRPr>
            </a:p>
          </p:txBody>
        </p:sp>
        <p:sp>
          <p:nvSpPr>
            <p:cNvPr id="1279" name="Google Shape;1279;p48"/>
            <p:cNvSpPr/>
            <p:nvPr/>
          </p:nvSpPr>
          <p:spPr>
            <a:xfrm>
              <a:off x="8318784" y="2766465"/>
              <a:ext cx="25279" cy="692740"/>
            </a:xfrm>
            <a:custGeom>
              <a:rect b="b" l="l" r="r" t="t"/>
              <a:pathLst>
                <a:path extrusionOk="0" h="25403" w="927">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5411013" y="3185285"/>
              <a:ext cx="26616" cy="438774"/>
            </a:xfrm>
            <a:custGeom>
              <a:rect b="b" l="l" r="r" t="t"/>
              <a:pathLst>
                <a:path extrusionOk="0" h="16090" w="976">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5411013" y="2612250"/>
              <a:ext cx="26616" cy="438774"/>
            </a:xfrm>
            <a:custGeom>
              <a:rect b="b" l="l" r="r" t="t"/>
              <a:pathLst>
                <a:path extrusionOk="0" h="16090" w="976">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5413659" y="2181458"/>
              <a:ext cx="22634" cy="204770"/>
            </a:xfrm>
            <a:custGeom>
              <a:rect b="b" l="l" r="r" t="t"/>
              <a:pathLst>
                <a:path extrusionOk="0" h="7509" w="830">
                  <a:moveTo>
                    <a:pt x="537" y="0"/>
                  </a:moveTo>
                  <a:cubicBezTo>
                    <a:pt x="196" y="0"/>
                    <a:pt x="1" y="244"/>
                    <a:pt x="1" y="537"/>
                  </a:cubicBezTo>
                  <a:lnTo>
                    <a:pt x="1" y="6972"/>
                  </a:lnTo>
                  <a:cubicBezTo>
                    <a:pt x="1" y="7265"/>
                    <a:pt x="196" y="7509"/>
                    <a:pt x="537" y="7509"/>
                  </a:cubicBezTo>
                  <a:lnTo>
                    <a:pt x="829" y="7509"/>
                  </a:lnTo>
                  <a:lnTo>
                    <a:pt x="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5436266" y="1379733"/>
              <a:ext cx="2882494" cy="5707802"/>
            </a:xfrm>
            <a:custGeom>
              <a:rect b="b" l="l" r="r" t="t"/>
              <a:pathLst>
                <a:path extrusionOk="0" h="209307" w="105702">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5457537" y="1426257"/>
              <a:ext cx="348374" cy="5617402"/>
            </a:xfrm>
            <a:custGeom>
              <a:rect b="b" l="l" r="r" t="t"/>
              <a:pathLst>
                <a:path extrusionOk="0" h="205992" w="12775">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5519193" y="1460794"/>
              <a:ext cx="2716813" cy="5523675"/>
            </a:xfrm>
            <a:custGeom>
              <a:rect b="b" l="l" r="r" t="t"/>
              <a:pathLst>
                <a:path extrusionOk="0" h="205992" w="102386">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gradFill>
              <a:gsLst>
                <a:gs pos="0">
                  <a:schemeClr val="dk2"/>
                </a:gs>
                <a:gs pos="46000">
                  <a:schemeClr val="lt2"/>
                </a:gs>
                <a:gs pos="6600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48"/>
          <p:cNvSpPr txBox="1"/>
          <p:nvPr>
            <p:ph idx="2" type="title"/>
          </p:nvPr>
        </p:nvSpPr>
        <p:spPr>
          <a:xfrm>
            <a:off x="715100" y="443941"/>
            <a:ext cx="729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a:t>
            </a:r>
            <a:r>
              <a:rPr lang="en"/>
              <a:t> </a:t>
            </a:r>
            <a:r>
              <a:rPr b="0" lang="en">
                <a:solidFill>
                  <a:schemeClr val="dk2"/>
                </a:solidFill>
              </a:rPr>
              <a:t>VIEW</a:t>
            </a:r>
            <a:endParaRPr b="0">
              <a:solidFill>
                <a:schemeClr val="dk2"/>
              </a:solidFill>
            </a:endParaRPr>
          </a:p>
        </p:txBody>
      </p:sp>
      <p:pic>
        <p:nvPicPr>
          <p:cNvPr id="1287" name="Google Shape;1287;p48"/>
          <p:cNvPicPr preferRelativeResize="0"/>
          <p:nvPr/>
        </p:nvPicPr>
        <p:blipFill>
          <a:blip r:embed="rId4">
            <a:alphaModFix/>
          </a:blip>
          <a:stretch>
            <a:fillRect/>
          </a:stretch>
        </p:blipFill>
        <p:spPr>
          <a:xfrm>
            <a:off x="1767525" y="1770475"/>
            <a:ext cx="2124799" cy="468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49"/>
          <p:cNvSpPr txBox="1"/>
          <p:nvPr>
            <p:ph type="ctrTitle"/>
          </p:nvPr>
        </p:nvSpPr>
        <p:spPr>
          <a:xfrm flipH="1">
            <a:off x="0" y="120486"/>
            <a:ext cx="3342900" cy="12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 UI</a:t>
            </a:r>
            <a:endParaRPr/>
          </a:p>
        </p:txBody>
      </p:sp>
      <p:sp>
        <p:nvSpPr>
          <p:cNvPr id="1293" name="Google Shape;1293;p49"/>
          <p:cNvSpPr txBox="1"/>
          <p:nvPr>
            <p:ph idx="2" type="title"/>
          </p:nvPr>
        </p:nvSpPr>
        <p:spPr>
          <a:xfrm>
            <a:off x="5224336" y="1653725"/>
            <a:ext cx="17103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4" name="Google Shape;1294;p49"/>
          <p:cNvPicPr preferRelativeResize="0"/>
          <p:nvPr/>
        </p:nvPicPr>
        <p:blipFill>
          <a:blip r:embed="rId3">
            <a:alphaModFix/>
          </a:blip>
          <a:stretch>
            <a:fillRect/>
          </a:stretch>
        </p:blipFill>
        <p:spPr>
          <a:xfrm>
            <a:off x="1385515" y="1382575"/>
            <a:ext cx="1487826" cy="3370624"/>
          </a:xfrm>
          <a:prstGeom prst="rect">
            <a:avLst/>
          </a:prstGeom>
          <a:noFill/>
          <a:ln>
            <a:noFill/>
          </a:ln>
        </p:spPr>
      </p:pic>
      <p:pic>
        <p:nvPicPr>
          <p:cNvPr id="1295" name="Google Shape;1295;p49"/>
          <p:cNvPicPr preferRelativeResize="0"/>
          <p:nvPr/>
        </p:nvPicPr>
        <p:blipFill>
          <a:blip r:embed="rId4">
            <a:alphaModFix/>
          </a:blip>
          <a:stretch>
            <a:fillRect/>
          </a:stretch>
        </p:blipFill>
        <p:spPr>
          <a:xfrm>
            <a:off x="3304925" y="1382575"/>
            <a:ext cx="1487826" cy="3370614"/>
          </a:xfrm>
          <a:prstGeom prst="rect">
            <a:avLst/>
          </a:prstGeom>
          <a:noFill/>
          <a:ln>
            <a:noFill/>
          </a:ln>
        </p:spPr>
      </p:pic>
      <p:pic>
        <p:nvPicPr>
          <p:cNvPr id="1296" name="Google Shape;1296;p49"/>
          <p:cNvPicPr preferRelativeResize="0"/>
          <p:nvPr/>
        </p:nvPicPr>
        <p:blipFill>
          <a:blip r:embed="rId5">
            <a:alphaModFix/>
          </a:blip>
          <a:stretch>
            <a:fillRect/>
          </a:stretch>
        </p:blipFill>
        <p:spPr>
          <a:xfrm>
            <a:off x="5384250" y="1318500"/>
            <a:ext cx="1487826" cy="33706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50"/>
          <p:cNvSpPr txBox="1"/>
          <p:nvPr>
            <p:ph idx="2" type="title"/>
          </p:nvPr>
        </p:nvSpPr>
        <p:spPr>
          <a:xfrm>
            <a:off x="5224336" y="1653725"/>
            <a:ext cx="17103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2" name="Google Shape;1302;p50"/>
          <p:cNvPicPr preferRelativeResize="0"/>
          <p:nvPr/>
        </p:nvPicPr>
        <p:blipFill>
          <a:blip r:embed="rId3">
            <a:alphaModFix/>
          </a:blip>
          <a:stretch>
            <a:fillRect/>
          </a:stretch>
        </p:blipFill>
        <p:spPr>
          <a:xfrm>
            <a:off x="1232775" y="410750"/>
            <a:ext cx="2135833" cy="4838702"/>
          </a:xfrm>
          <a:prstGeom prst="rect">
            <a:avLst/>
          </a:prstGeom>
          <a:noFill/>
          <a:ln>
            <a:noFill/>
          </a:ln>
        </p:spPr>
      </p:pic>
      <p:pic>
        <p:nvPicPr>
          <p:cNvPr id="1303" name="Google Shape;1303;p50" title="VDIOAPP.mp4">
            <a:hlinkClick r:id="rId4"/>
          </p:cNvPr>
          <p:cNvPicPr preferRelativeResize="0"/>
          <p:nvPr/>
        </p:nvPicPr>
        <p:blipFill>
          <a:blip r:embed="rId5">
            <a:alphaModFix/>
          </a:blip>
          <a:stretch>
            <a:fillRect/>
          </a:stretch>
        </p:blipFill>
        <p:spPr>
          <a:xfrm>
            <a:off x="4785361" y="911275"/>
            <a:ext cx="1904563" cy="4338172"/>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51"/>
          <p:cNvSpPr txBox="1"/>
          <p:nvPr>
            <p:ph type="title"/>
          </p:nvPr>
        </p:nvSpPr>
        <p:spPr>
          <a:xfrm>
            <a:off x="715100" y="441755"/>
            <a:ext cx="729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 </a:t>
            </a:r>
            <a:r>
              <a:rPr b="0" lang="en">
                <a:solidFill>
                  <a:schemeClr val="dk2"/>
                </a:solidFill>
              </a:rPr>
              <a:t>CODE</a:t>
            </a:r>
            <a:endParaRPr b="0">
              <a:solidFill>
                <a:schemeClr val="dk2"/>
              </a:solidFill>
              <a:latin typeface="Montserrat"/>
              <a:ea typeface="Montserrat"/>
              <a:cs typeface="Montserrat"/>
              <a:sym typeface="Montserrat"/>
            </a:endParaRPr>
          </a:p>
        </p:txBody>
      </p:sp>
      <p:pic>
        <p:nvPicPr>
          <p:cNvPr id="1309" name="Google Shape;1309;p51"/>
          <p:cNvPicPr preferRelativeResize="0"/>
          <p:nvPr/>
        </p:nvPicPr>
        <p:blipFill>
          <a:blip r:embed="rId3">
            <a:alphaModFix/>
          </a:blip>
          <a:stretch>
            <a:fillRect/>
          </a:stretch>
        </p:blipFill>
        <p:spPr>
          <a:xfrm>
            <a:off x="932950" y="1014455"/>
            <a:ext cx="6864205" cy="38242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3" name="Shape 1313"/>
        <p:cNvGrpSpPr/>
        <p:nvPr/>
      </p:nvGrpSpPr>
      <p:grpSpPr>
        <a:xfrm>
          <a:off x="0" y="0"/>
          <a:ext cx="0" cy="0"/>
          <a:chOff x="0" y="0"/>
          <a:chExt cx="0" cy="0"/>
        </a:xfrm>
      </p:grpSpPr>
      <p:pic>
        <p:nvPicPr>
          <p:cNvPr id="1314" name="Google Shape;1314;p52"/>
          <p:cNvPicPr preferRelativeResize="0"/>
          <p:nvPr/>
        </p:nvPicPr>
        <p:blipFill>
          <a:blip r:embed="rId3">
            <a:alphaModFix/>
          </a:blip>
          <a:stretch>
            <a:fillRect/>
          </a:stretch>
        </p:blipFill>
        <p:spPr>
          <a:xfrm>
            <a:off x="152400" y="152400"/>
            <a:ext cx="8572370"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53"/>
          <p:cNvPicPr preferRelativeResize="0"/>
          <p:nvPr/>
        </p:nvPicPr>
        <p:blipFill>
          <a:blip r:embed="rId3">
            <a:alphaModFix/>
          </a:blip>
          <a:stretch>
            <a:fillRect/>
          </a:stretch>
        </p:blipFill>
        <p:spPr>
          <a:xfrm>
            <a:off x="152400" y="152400"/>
            <a:ext cx="8579794"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pic>
        <p:nvPicPr>
          <p:cNvPr id="1324" name="Google Shape;1324;p54"/>
          <p:cNvPicPr preferRelativeResize="0"/>
          <p:nvPr/>
        </p:nvPicPr>
        <p:blipFill>
          <a:blip r:embed="rId3">
            <a:alphaModFix/>
          </a:blip>
          <a:stretch>
            <a:fillRect/>
          </a:stretch>
        </p:blipFill>
        <p:spPr>
          <a:xfrm>
            <a:off x="152400" y="152400"/>
            <a:ext cx="859467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id="1329" name="Google Shape;1329;p55"/>
          <p:cNvPicPr preferRelativeResize="0"/>
          <p:nvPr/>
        </p:nvPicPr>
        <p:blipFill>
          <a:blip r:embed="rId3">
            <a:alphaModFix/>
          </a:blip>
          <a:stretch>
            <a:fillRect/>
          </a:stretch>
        </p:blipFill>
        <p:spPr>
          <a:xfrm>
            <a:off x="152400" y="152400"/>
            <a:ext cx="8564961"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822" name="Shape 822"/>
        <p:cNvGrpSpPr/>
        <p:nvPr/>
      </p:nvGrpSpPr>
      <p:grpSpPr>
        <a:xfrm>
          <a:off x="0" y="0"/>
          <a:ext cx="0" cy="0"/>
          <a:chOff x="0" y="0"/>
          <a:chExt cx="0" cy="0"/>
        </a:xfrm>
      </p:grpSpPr>
      <p:sp>
        <p:nvSpPr>
          <p:cNvPr id="823" name="Google Shape;823;p38"/>
          <p:cNvSpPr txBox="1"/>
          <p:nvPr>
            <p:ph type="title"/>
          </p:nvPr>
        </p:nvSpPr>
        <p:spPr>
          <a:xfrm>
            <a:off x="720000" y="399900"/>
            <a:ext cx="77040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solidFill>
                  <a:schemeClr val="dk2"/>
                </a:solidFill>
              </a:rPr>
              <a:t>ABSTRACT</a:t>
            </a:r>
            <a:r>
              <a:rPr b="0" lang="en">
                <a:solidFill>
                  <a:schemeClr val="dk2"/>
                </a:solidFill>
              </a:rPr>
              <a:t> </a:t>
            </a:r>
            <a:endParaRPr b="0">
              <a:solidFill>
                <a:schemeClr val="dk2"/>
              </a:solidFill>
            </a:endParaRPr>
          </a:p>
        </p:txBody>
      </p:sp>
      <p:sp>
        <p:nvSpPr>
          <p:cNvPr id="824" name="Google Shape;824;p38"/>
          <p:cNvSpPr/>
          <p:nvPr/>
        </p:nvSpPr>
        <p:spPr>
          <a:xfrm>
            <a:off x="2273938" y="5283414"/>
            <a:ext cx="15887" cy="15886"/>
          </a:xfrm>
          <a:custGeom>
            <a:rect b="b" l="l" r="r" t="t"/>
            <a:pathLst>
              <a:path extrusionOk="0" h="255" w="255">
                <a:moveTo>
                  <a:pt x="216" y="0"/>
                </a:moveTo>
                <a:lnTo>
                  <a:pt x="0" y="216"/>
                </a:lnTo>
                <a:lnTo>
                  <a:pt x="37" y="255"/>
                </a:lnTo>
                <a:lnTo>
                  <a:pt x="255" y="38"/>
                </a:lnTo>
                <a:lnTo>
                  <a:pt x="216"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txBox="1"/>
          <p:nvPr>
            <p:ph idx="1" type="body"/>
          </p:nvPr>
        </p:nvSpPr>
        <p:spPr>
          <a:xfrm>
            <a:off x="720000" y="1152475"/>
            <a:ext cx="7055100" cy="3324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Arial"/>
              <a:buChar char="➔"/>
            </a:pPr>
            <a:r>
              <a:rPr lang="en" sz="1800">
                <a:latin typeface="Arial"/>
                <a:ea typeface="Arial"/>
                <a:cs typeface="Arial"/>
                <a:sym typeface="Arial"/>
              </a:rPr>
              <a:t> Esports has gained immense popularity as a platform for gamers to showcase their talents.</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latin typeface="Arial"/>
                <a:ea typeface="Arial"/>
                <a:cs typeface="Arial"/>
                <a:sym typeface="Arial"/>
              </a:rPr>
              <a:t>The Esport Dashboard is a mobile application developed to support this passion.</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latin typeface="Arial"/>
                <a:ea typeface="Arial"/>
                <a:cs typeface="Arial"/>
                <a:sym typeface="Arial"/>
              </a:rPr>
              <a:t>The application is designed to present data in a visually appealing manner.</a:t>
            </a:r>
            <a:endParaRPr sz="1800">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sz="1800">
                <a:latin typeface="Arial"/>
                <a:ea typeface="Arial"/>
                <a:cs typeface="Arial"/>
                <a:sym typeface="Arial"/>
              </a:rPr>
              <a:t>Java and XML are utilized to implement the functionalities of the Esport Dashboard.</a:t>
            </a:r>
            <a:endParaRPr sz="1800">
              <a:latin typeface="Arial"/>
              <a:ea typeface="Arial"/>
              <a:cs typeface="Arial"/>
              <a:sym typeface="Arial"/>
            </a:endParaRPr>
          </a:p>
          <a:p>
            <a:pPr indent="0" lvl="0" marL="0" rtl="0" algn="l">
              <a:spcBef>
                <a:spcPts val="1200"/>
              </a:spcBef>
              <a:spcAft>
                <a:spcPts val="0"/>
              </a:spcAft>
              <a:buNone/>
            </a:pPr>
            <a:r>
              <a:rPr lang="en" sz="1800">
                <a:latin typeface="Arial"/>
                <a:ea typeface="Arial"/>
                <a:cs typeface="Arial"/>
                <a:sym typeface="Arial"/>
              </a:rPr>
              <a:t>The goal is to provide gamers with a comprehensive tool for showcasing their skills and tracking their progress in Esports.</a:t>
            </a:r>
            <a:br>
              <a:rPr lang="en" sz="1800">
                <a:solidFill>
                  <a:schemeClr val="accent2"/>
                </a:solidFill>
              </a:rPr>
            </a:br>
            <a:endParaRPr sz="1800">
              <a:solidFill>
                <a:schemeClr val="accent2"/>
              </a:solidFill>
            </a:endParaRPr>
          </a:p>
          <a:p>
            <a:pPr indent="0" lvl="0" marL="0" rtl="0" algn="l">
              <a:spcBef>
                <a:spcPts val="0"/>
              </a:spcBef>
              <a:spcAft>
                <a:spcPts val="0"/>
              </a:spcAft>
              <a:buNone/>
            </a:pPr>
            <a:r>
              <a:t/>
            </a:r>
            <a:endParaRPr sz="180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6"/>
          <p:cNvSpPr txBox="1"/>
          <p:nvPr>
            <p:ph type="title"/>
          </p:nvPr>
        </p:nvSpPr>
        <p:spPr>
          <a:xfrm>
            <a:off x="1119250" y="2062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829" name="Shape 829"/>
        <p:cNvGrpSpPr/>
        <p:nvPr/>
      </p:nvGrpSpPr>
      <p:grpSpPr>
        <a:xfrm>
          <a:off x="0" y="0"/>
          <a:ext cx="0" cy="0"/>
          <a:chOff x="0" y="0"/>
          <a:chExt cx="0" cy="0"/>
        </a:xfrm>
      </p:grpSpPr>
      <p:sp>
        <p:nvSpPr>
          <p:cNvPr id="830" name="Google Shape;830;p39"/>
          <p:cNvSpPr txBox="1"/>
          <p:nvPr>
            <p:ph type="title"/>
          </p:nvPr>
        </p:nvSpPr>
        <p:spPr>
          <a:xfrm>
            <a:off x="715100" y="1852650"/>
            <a:ext cx="4099800" cy="63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31" name="Google Shape;831;p39"/>
          <p:cNvSpPr txBox="1"/>
          <p:nvPr>
            <p:ph idx="1" type="subTitle"/>
          </p:nvPr>
        </p:nvSpPr>
        <p:spPr>
          <a:xfrm>
            <a:off x="715100" y="2551725"/>
            <a:ext cx="4099800" cy="16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A mobile application, commonly referred to as a mobile app, is a software program designed specifically for use on mobile devices such as smartphones and tablets. Mobile apps are developed to offer a wide range of functions and services, catering to various needs and interests of users.</a:t>
            </a:r>
            <a:endParaRPr>
              <a:solidFill>
                <a:schemeClr val="dk2"/>
              </a:solidFill>
            </a:endParaRPr>
          </a:p>
        </p:txBody>
      </p:sp>
      <p:grpSp>
        <p:nvGrpSpPr>
          <p:cNvPr id="832" name="Google Shape;832;p39"/>
          <p:cNvGrpSpPr/>
          <p:nvPr/>
        </p:nvGrpSpPr>
        <p:grpSpPr>
          <a:xfrm>
            <a:off x="5105759" y="527315"/>
            <a:ext cx="2548555" cy="5310904"/>
            <a:chOff x="5607226" y="713047"/>
            <a:chExt cx="1902048" cy="3963953"/>
          </a:xfrm>
        </p:grpSpPr>
        <p:grpSp>
          <p:nvGrpSpPr>
            <p:cNvPr id="833" name="Google Shape;833;p39"/>
            <p:cNvGrpSpPr/>
            <p:nvPr/>
          </p:nvGrpSpPr>
          <p:grpSpPr>
            <a:xfrm>
              <a:off x="5928632" y="713047"/>
              <a:ext cx="1259235" cy="2988105"/>
              <a:chOff x="2780500" y="744300"/>
              <a:chExt cx="1848825" cy="4387175"/>
            </a:xfrm>
          </p:grpSpPr>
          <p:sp>
            <p:nvSpPr>
              <p:cNvPr id="834" name="Google Shape;834;p39"/>
              <p:cNvSpPr/>
              <p:nvPr/>
            </p:nvSpPr>
            <p:spPr>
              <a:xfrm>
                <a:off x="3656125" y="744300"/>
                <a:ext cx="99250" cy="4380675"/>
              </a:xfrm>
              <a:custGeom>
                <a:rect b="b" l="l" r="r" t="t"/>
                <a:pathLst>
                  <a:path extrusionOk="0" h="175227" w="3970">
                    <a:moveTo>
                      <a:pt x="2002" y="1"/>
                    </a:moveTo>
                    <a:cubicBezTo>
                      <a:pt x="901" y="1"/>
                      <a:pt x="0" y="901"/>
                      <a:pt x="0" y="2002"/>
                    </a:cubicBezTo>
                    <a:lnTo>
                      <a:pt x="0" y="175226"/>
                    </a:lnTo>
                    <a:lnTo>
                      <a:pt x="3970" y="175226"/>
                    </a:lnTo>
                    <a:lnTo>
                      <a:pt x="3970" y="2002"/>
                    </a:lnTo>
                    <a:cubicBezTo>
                      <a:pt x="3970" y="901"/>
                      <a:pt x="3069" y="1"/>
                      <a:pt x="2002"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2780500" y="1321400"/>
                <a:ext cx="872300" cy="306900"/>
              </a:xfrm>
              <a:custGeom>
                <a:rect b="b" l="l" r="r" t="t"/>
                <a:pathLst>
                  <a:path extrusionOk="0" h="12276" w="34892">
                    <a:moveTo>
                      <a:pt x="0" y="0"/>
                    </a:moveTo>
                    <a:lnTo>
                      <a:pt x="0" y="12275"/>
                    </a:lnTo>
                    <a:lnTo>
                      <a:pt x="34892" y="12275"/>
                    </a:lnTo>
                    <a:lnTo>
                      <a:pt x="34892"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3757025" y="991975"/>
                <a:ext cx="872300" cy="306925"/>
              </a:xfrm>
              <a:custGeom>
                <a:rect b="b" l="l" r="r" t="t"/>
                <a:pathLst>
                  <a:path extrusionOk="0" h="12277" w="34892">
                    <a:moveTo>
                      <a:pt x="0" y="1"/>
                    </a:moveTo>
                    <a:lnTo>
                      <a:pt x="0" y="12276"/>
                    </a:lnTo>
                    <a:lnTo>
                      <a:pt x="34892" y="12276"/>
                    </a:lnTo>
                    <a:lnTo>
                      <a:pt x="34892"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3757025" y="1469825"/>
                <a:ext cx="487025" cy="430325"/>
              </a:xfrm>
              <a:custGeom>
                <a:rect b="b" l="l" r="r" t="t"/>
                <a:pathLst>
                  <a:path extrusionOk="0" h="17213" w="19481">
                    <a:moveTo>
                      <a:pt x="19481" y="1"/>
                    </a:moveTo>
                    <a:lnTo>
                      <a:pt x="0" y="2469"/>
                    </a:lnTo>
                    <a:lnTo>
                      <a:pt x="0" y="14744"/>
                    </a:lnTo>
                    <a:lnTo>
                      <a:pt x="19481" y="17213"/>
                    </a:lnTo>
                    <a:lnTo>
                      <a:pt x="19481"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3814550" y="1574900"/>
                <a:ext cx="331950" cy="236025"/>
              </a:xfrm>
              <a:custGeom>
                <a:rect b="b" l="l" r="r" t="t"/>
                <a:pathLst>
                  <a:path extrusionOk="0" h="9441" w="13278">
                    <a:moveTo>
                      <a:pt x="8974" y="1"/>
                    </a:moveTo>
                    <a:lnTo>
                      <a:pt x="8974" y="2069"/>
                    </a:lnTo>
                    <a:lnTo>
                      <a:pt x="1" y="2402"/>
                    </a:lnTo>
                    <a:lnTo>
                      <a:pt x="1" y="6906"/>
                    </a:lnTo>
                    <a:lnTo>
                      <a:pt x="8974" y="7373"/>
                    </a:lnTo>
                    <a:lnTo>
                      <a:pt x="8974" y="9441"/>
                    </a:lnTo>
                    <a:lnTo>
                      <a:pt x="13277" y="4737"/>
                    </a:lnTo>
                    <a:lnTo>
                      <a:pt x="897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3893775" y="1027850"/>
                <a:ext cx="602975" cy="191000"/>
              </a:xfrm>
              <a:custGeom>
                <a:rect b="b" l="l" r="r" t="t"/>
                <a:pathLst>
                  <a:path extrusionOk="0" h="7640" w="24119">
                    <a:moveTo>
                      <a:pt x="17480" y="0"/>
                    </a:moveTo>
                    <a:lnTo>
                      <a:pt x="17480" y="1668"/>
                    </a:lnTo>
                    <a:lnTo>
                      <a:pt x="1" y="1668"/>
                    </a:lnTo>
                    <a:lnTo>
                      <a:pt x="1" y="5971"/>
                    </a:lnTo>
                    <a:lnTo>
                      <a:pt x="17480" y="5971"/>
                    </a:lnTo>
                    <a:lnTo>
                      <a:pt x="17480" y="7639"/>
                    </a:lnTo>
                    <a:lnTo>
                      <a:pt x="24118" y="3803"/>
                    </a:lnTo>
                    <a:lnTo>
                      <a:pt x="1748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920600" y="1381425"/>
                <a:ext cx="602950" cy="191825"/>
              </a:xfrm>
              <a:custGeom>
                <a:rect b="b" l="l" r="r" t="t"/>
                <a:pathLst>
                  <a:path extrusionOk="0" h="7673" w="24118">
                    <a:moveTo>
                      <a:pt x="6638" y="1"/>
                    </a:moveTo>
                    <a:lnTo>
                      <a:pt x="0" y="3837"/>
                    </a:lnTo>
                    <a:lnTo>
                      <a:pt x="6638" y="7673"/>
                    </a:lnTo>
                    <a:lnTo>
                      <a:pt x="6638" y="5972"/>
                    </a:lnTo>
                    <a:lnTo>
                      <a:pt x="24117" y="5972"/>
                    </a:lnTo>
                    <a:lnTo>
                      <a:pt x="24117" y="1669"/>
                    </a:lnTo>
                    <a:lnTo>
                      <a:pt x="6638" y="1669"/>
                    </a:lnTo>
                    <a:lnTo>
                      <a:pt x="6638"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3912125" y="2479500"/>
                <a:ext cx="628825" cy="122825"/>
              </a:xfrm>
              <a:custGeom>
                <a:rect b="b" l="l" r="r" t="t"/>
                <a:pathLst>
                  <a:path extrusionOk="0" h="4913" w="25153">
                    <a:moveTo>
                      <a:pt x="17640" y="1"/>
                    </a:moveTo>
                    <a:cubicBezTo>
                      <a:pt x="15427" y="1"/>
                      <a:pt x="12869" y="159"/>
                      <a:pt x="11309" y="776"/>
                    </a:cubicBezTo>
                    <a:cubicBezTo>
                      <a:pt x="8473" y="1877"/>
                      <a:pt x="3570" y="2544"/>
                      <a:pt x="2336" y="2711"/>
                    </a:cubicBezTo>
                    <a:lnTo>
                      <a:pt x="2036" y="2744"/>
                    </a:lnTo>
                    <a:lnTo>
                      <a:pt x="1" y="2711"/>
                    </a:lnTo>
                    <a:lnTo>
                      <a:pt x="1" y="2711"/>
                    </a:lnTo>
                    <a:cubicBezTo>
                      <a:pt x="1" y="2711"/>
                      <a:pt x="2769" y="4246"/>
                      <a:pt x="5038" y="4379"/>
                    </a:cubicBezTo>
                    <a:cubicBezTo>
                      <a:pt x="5201" y="4391"/>
                      <a:pt x="5362" y="4397"/>
                      <a:pt x="5521" y="4397"/>
                    </a:cubicBezTo>
                    <a:cubicBezTo>
                      <a:pt x="7566" y="4397"/>
                      <a:pt x="9300" y="3466"/>
                      <a:pt x="12643" y="3312"/>
                    </a:cubicBezTo>
                    <a:cubicBezTo>
                      <a:pt x="12777" y="3307"/>
                      <a:pt x="12912" y="3304"/>
                      <a:pt x="13050" y="3304"/>
                    </a:cubicBezTo>
                    <a:cubicBezTo>
                      <a:pt x="16624" y="3304"/>
                      <a:pt x="21449" y="4913"/>
                      <a:pt x="21449" y="4913"/>
                    </a:cubicBezTo>
                    <a:lnTo>
                      <a:pt x="25152" y="2511"/>
                    </a:lnTo>
                    <a:lnTo>
                      <a:pt x="21916" y="176"/>
                    </a:lnTo>
                    <a:cubicBezTo>
                      <a:pt x="21916" y="176"/>
                      <a:pt x="19969" y="1"/>
                      <a:pt x="1764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3616925" y="2345450"/>
                <a:ext cx="199325" cy="140125"/>
              </a:xfrm>
              <a:custGeom>
                <a:rect b="b" l="l" r="r" t="t"/>
                <a:pathLst>
                  <a:path extrusionOk="0" h="5605" w="7973">
                    <a:moveTo>
                      <a:pt x="7973" y="1"/>
                    </a:moveTo>
                    <a:lnTo>
                      <a:pt x="0" y="768"/>
                    </a:lnTo>
                    <a:lnTo>
                      <a:pt x="0" y="5605"/>
                    </a:lnTo>
                    <a:lnTo>
                      <a:pt x="7973" y="5605"/>
                    </a:lnTo>
                    <a:lnTo>
                      <a:pt x="7973"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3523625" y="2238300"/>
                <a:ext cx="100000" cy="106550"/>
              </a:xfrm>
              <a:custGeom>
                <a:rect b="b" l="l" r="r" t="t"/>
                <a:pathLst>
                  <a:path extrusionOk="0" h="4262" w="4000">
                    <a:moveTo>
                      <a:pt x="617" y="1"/>
                    </a:moveTo>
                    <a:cubicBezTo>
                      <a:pt x="258" y="1"/>
                      <a:pt x="0" y="271"/>
                      <a:pt x="297" y="1285"/>
                    </a:cubicBezTo>
                    <a:cubicBezTo>
                      <a:pt x="898" y="3373"/>
                      <a:pt x="1499" y="4261"/>
                      <a:pt x="2357" y="4261"/>
                    </a:cubicBezTo>
                    <a:cubicBezTo>
                      <a:pt x="2403" y="4261"/>
                      <a:pt x="2450" y="4258"/>
                      <a:pt x="2498" y="4253"/>
                    </a:cubicBezTo>
                    <a:cubicBezTo>
                      <a:pt x="3465" y="4153"/>
                      <a:pt x="3999" y="3820"/>
                      <a:pt x="3666" y="2986"/>
                    </a:cubicBezTo>
                    <a:cubicBezTo>
                      <a:pt x="3365" y="2152"/>
                      <a:pt x="1564" y="351"/>
                      <a:pt x="1564" y="351"/>
                    </a:cubicBezTo>
                    <a:cubicBezTo>
                      <a:pt x="1564" y="351"/>
                      <a:pt x="1025" y="1"/>
                      <a:pt x="617"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3817900" y="2238300"/>
                <a:ext cx="99175" cy="106550"/>
              </a:xfrm>
              <a:custGeom>
                <a:rect b="b" l="l" r="r" t="t"/>
                <a:pathLst>
                  <a:path extrusionOk="0" h="4262" w="3967">
                    <a:moveTo>
                      <a:pt x="3349" y="1"/>
                    </a:moveTo>
                    <a:cubicBezTo>
                      <a:pt x="2941" y="1"/>
                      <a:pt x="2402" y="351"/>
                      <a:pt x="2402" y="351"/>
                    </a:cubicBezTo>
                    <a:cubicBezTo>
                      <a:pt x="2402" y="351"/>
                      <a:pt x="634" y="2152"/>
                      <a:pt x="301" y="2986"/>
                    </a:cubicBezTo>
                    <a:cubicBezTo>
                      <a:pt x="0" y="3820"/>
                      <a:pt x="501" y="4153"/>
                      <a:pt x="1468" y="4253"/>
                    </a:cubicBezTo>
                    <a:cubicBezTo>
                      <a:pt x="1516" y="4258"/>
                      <a:pt x="1563" y="4261"/>
                      <a:pt x="1609" y="4261"/>
                    </a:cubicBezTo>
                    <a:cubicBezTo>
                      <a:pt x="2467" y="4261"/>
                      <a:pt x="3068" y="3373"/>
                      <a:pt x="3670" y="1285"/>
                    </a:cubicBezTo>
                    <a:cubicBezTo>
                      <a:pt x="3966" y="271"/>
                      <a:pt x="3708" y="1"/>
                      <a:pt x="3349"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3533525" y="1953075"/>
                <a:ext cx="388650" cy="449100"/>
              </a:xfrm>
              <a:custGeom>
                <a:rect b="b" l="l" r="r" t="t"/>
                <a:pathLst>
                  <a:path extrusionOk="0" h="17964" w="15546">
                    <a:moveTo>
                      <a:pt x="7864" y="1"/>
                    </a:moveTo>
                    <a:cubicBezTo>
                      <a:pt x="7346" y="1"/>
                      <a:pt x="6534" y="381"/>
                      <a:pt x="5271" y="1686"/>
                    </a:cubicBezTo>
                    <a:cubicBezTo>
                      <a:pt x="5271" y="1686"/>
                      <a:pt x="2102" y="2720"/>
                      <a:pt x="1068" y="5689"/>
                    </a:cubicBezTo>
                    <a:cubicBezTo>
                      <a:pt x="1" y="8624"/>
                      <a:pt x="968" y="12193"/>
                      <a:pt x="1468" y="13661"/>
                    </a:cubicBezTo>
                    <a:cubicBezTo>
                      <a:pt x="2002" y="15129"/>
                      <a:pt x="4537" y="17964"/>
                      <a:pt x="4537" y="17964"/>
                    </a:cubicBezTo>
                    <a:lnTo>
                      <a:pt x="10175" y="17964"/>
                    </a:lnTo>
                    <a:cubicBezTo>
                      <a:pt x="11542" y="16630"/>
                      <a:pt x="12643" y="15062"/>
                      <a:pt x="13444" y="13327"/>
                    </a:cubicBezTo>
                    <a:cubicBezTo>
                      <a:pt x="14611" y="10725"/>
                      <a:pt x="14611" y="7023"/>
                      <a:pt x="14611" y="7023"/>
                    </a:cubicBezTo>
                    <a:cubicBezTo>
                      <a:pt x="14611" y="7023"/>
                      <a:pt x="14722" y="7062"/>
                      <a:pt x="14868" y="7062"/>
                    </a:cubicBezTo>
                    <a:cubicBezTo>
                      <a:pt x="15144" y="7062"/>
                      <a:pt x="15545" y="6919"/>
                      <a:pt x="15545" y="6089"/>
                    </a:cubicBezTo>
                    <a:cubicBezTo>
                      <a:pt x="15545" y="4821"/>
                      <a:pt x="12610" y="2420"/>
                      <a:pt x="12610" y="2420"/>
                    </a:cubicBezTo>
                    <a:cubicBezTo>
                      <a:pt x="12610" y="2420"/>
                      <a:pt x="13977" y="1886"/>
                      <a:pt x="13043" y="1152"/>
                    </a:cubicBezTo>
                    <a:cubicBezTo>
                      <a:pt x="12522" y="775"/>
                      <a:pt x="11315" y="688"/>
                      <a:pt x="10311" y="688"/>
                    </a:cubicBezTo>
                    <a:cubicBezTo>
                      <a:pt x="9451" y="688"/>
                      <a:pt x="8740" y="752"/>
                      <a:pt x="8740" y="752"/>
                    </a:cubicBezTo>
                    <a:cubicBezTo>
                      <a:pt x="8740" y="752"/>
                      <a:pt x="8592" y="1"/>
                      <a:pt x="7864"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3796225" y="5011525"/>
                <a:ext cx="251850" cy="119950"/>
              </a:xfrm>
              <a:custGeom>
                <a:rect b="b" l="l" r="r" t="t"/>
                <a:pathLst>
                  <a:path extrusionOk="0" h="4798" w="10074">
                    <a:moveTo>
                      <a:pt x="7172" y="1"/>
                    </a:moveTo>
                    <a:lnTo>
                      <a:pt x="500" y="434"/>
                    </a:lnTo>
                    <a:cubicBezTo>
                      <a:pt x="500" y="434"/>
                      <a:pt x="0" y="3603"/>
                      <a:pt x="434" y="4370"/>
                    </a:cubicBezTo>
                    <a:cubicBezTo>
                      <a:pt x="607" y="4703"/>
                      <a:pt x="1554" y="4798"/>
                      <a:pt x="2739" y="4798"/>
                    </a:cubicBezTo>
                    <a:cubicBezTo>
                      <a:pt x="4284" y="4798"/>
                      <a:pt x="6235" y="4637"/>
                      <a:pt x="7405" y="4637"/>
                    </a:cubicBezTo>
                    <a:cubicBezTo>
                      <a:pt x="9474" y="4637"/>
                      <a:pt x="9874" y="4304"/>
                      <a:pt x="9874" y="4304"/>
                    </a:cubicBezTo>
                    <a:cubicBezTo>
                      <a:pt x="9874" y="4304"/>
                      <a:pt x="10074" y="1635"/>
                      <a:pt x="9540" y="1101"/>
                    </a:cubicBezTo>
                    <a:cubicBezTo>
                      <a:pt x="9107" y="735"/>
                      <a:pt x="8573" y="534"/>
                      <a:pt x="8039" y="534"/>
                    </a:cubicBezTo>
                    <a:lnTo>
                      <a:pt x="717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320050" y="3268275"/>
                <a:ext cx="661325" cy="1855425"/>
              </a:xfrm>
              <a:custGeom>
                <a:rect b="b" l="l" r="r" t="t"/>
                <a:pathLst>
                  <a:path extrusionOk="0" h="74217" w="26453">
                    <a:moveTo>
                      <a:pt x="11516" y="1"/>
                    </a:moveTo>
                    <a:cubicBezTo>
                      <a:pt x="8245" y="1"/>
                      <a:pt x="5498" y="132"/>
                      <a:pt x="4870" y="181"/>
                    </a:cubicBezTo>
                    <a:cubicBezTo>
                      <a:pt x="3836" y="248"/>
                      <a:pt x="2969" y="948"/>
                      <a:pt x="2602" y="1915"/>
                    </a:cubicBezTo>
                    <a:cubicBezTo>
                      <a:pt x="2602" y="1915"/>
                      <a:pt x="1968" y="6652"/>
                      <a:pt x="1968" y="7653"/>
                    </a:cubicBezTo>
                    <a:cubicBezTo>
                      <a:pt x="1968" y="8620"/>
                      <a:pt x="1735" y="17026"/>
                      <a:pt x="1735" y="17026"/>
                    </a:cubicBezTo>
                    <a:cubicBezTo>
                      <a:pt x="1735" y="17026"/>
                      <a:pt x="1835" y="39109"/>
                      <a:pt x="1835" y="39542"/>
                    </a:cubicBezTo>
                    <a:cubicBezTo>
                      <a:pt x="1835" y="39943"/>
                      <a:pt x="0" y="46014"/>
                      <a:pt x="667" y="50117"/>
                    </a:cubicBezTo>
                    <a:cubicBezTo>
                      <a:pt x="1301" y="54220"/>
                      <a:pt x="2602" y="69931"/>
                      <a:pt x="2602" y="69931"/>
                    </a:cubicBezTo>
                    <a:cubicBezTo>
                      <a:pt x="2602" y="69931"/>
                      <a:pt x="2168" y="73400"/>
                      <a:pt x="2502" y="73734"/>
                    </a:cubicBezTo>
                    <a:cubicBezTo>
                      <a:pt x="2711" y="73943"/>
                      <a:pt x="4720" y="74217"/>
                      <a:pt x="6211" y="74217"/>
                    </a:cubicBezTo>
                    <a:cubicBezTo>
                      <a:pt x="6859" y="74217"/>
                      <a:pt x="7410" y="74165"/>
                      <a:pt x="7672" y="74034"/>
                    </a:cubicBezTo>
                    <a:cubicBezTo>
                      <a:pt x="8540" y="73600"/>
                      <a:pt x="8006" y="69397"/>
                      <a:pt x="8006" y="69397"/>
                    </a:cubicBezTo>
                    <a:cubicBezTo>
                      <a:pt x="8273" y="68396"/>
                      <a:pt x="8473" y="67329"/>
                      <a:pt x="8540" y="66295"/>
                    </a:cubicBezTo>
                    <a:lnTo>
                      <a:pt x="8540" y="62826"/>
                    </a:lnTo>
                    <a:cubicBezTo>
                      <a:pt x="8540" y="61758"/>
                      <a:pt x="9073" y="52151"/>
                      <a:pt x="9607" y="48382"/>
                    </a:cubicBezTo>
                    <a:cubicBezTo>
                      <a:pt x="10141" y="44613"/>
                      <a:pt x="10474" y="39542"/>
                      <a:pt x="10474" y="39542"/>
                    </a:cubicBezTo>
                    <a:lnTo>
                      <a:pt x="12743" y="16259"/>
                    </a:lnTo>
                    <a:lnTo>
                      <a:pt x="14477" y="16126"/>
                    </a:lnTo>
                    <a:cubicBezTo>
                      <a:pt x="14477" y="16126"/>
                      <a:pt x="16612" y="41144"/>
                      <a:pt x="16712" y="42978"/>
                    </a:cubicBezTo>
                    <a:cubicBezTo>
                      <a:pt x="16846" y="44813"/>
                      <a:pt x="16412" y="48515"/>
                      <a:pt x="17379" y="52685"/>
                    </a:cubicBezTo>
                    <a:cubicBezTo>
                      <a:pt x="18347" y="56888"/>
                      <a:pt x="18880" y="68330"/>
                      <a:pt x="18880" y="68330"/>
                    </a:cubicBezTo>
                    <a:cubicBezTo>
                      <a:pt x="18880" y="68330"/>
                      <a:pt x="18680" y="69430"/>
                      <a:pt x="18880" y="69831"/>
                    </a:cubicBezTo>
                    <a:cubicBezTo>
                      <a:pt x="19114" y="70264"/>
                      <a:pt x="19648" y="71565"/>
                      <a:pt x="19648" y="71565"/>
                    </a:cubicBezTo>
                    <a:cubicBezTo>
                      <a:pt x="20014" y="71599"/>
                      <a:pt x="20390" y="71615"/>
                      <a:pt x="20769" y="71615"/>
                    </a:cubicBezTo>
                    <a:cubicBezTo>
                      <a:pt x="21149" y="71615"/>
                      <a:pt x="21532" y="71599"/>
                      <a:pt x="21916" y="71565"/>
                    </a:cubicBezTo>
                    <a:cubicBezTo>
                      <a:pt x="23117" y="71499"/>
                      <a:pt x="24318" y="71198"/>
                      <a:pt x="25385" y="70631"/>
                    </a:cubicBezTo>
                    <a:cubicBezTo>
                      <a:pt x="26186" y="69998"/>
                      <a:pt x="26452" y="68897"/>
                      <a:pt x="26085" y="67963"/>
                    </a:cubicBezTo>
                    <a:cubicBezTo>
                      <a:pt x="25418" y="66362"/>
                      <a:pt x="25151" y="66061"/>
                      <a:pt x="25151" y="66061"/>
                    </a:cubicBezTo>
                    <a:cubicBezTo>
                      <a:pt x="25151" y="66061"/>
                      <a:pt x="26119" y="52485"/>
                      <a:pt x="26119" y="49149"/>
                    </a:cubicBezTo>
                    <a:cubicBezTo>
                      <a:pt x="26119" y="45780"/>
                      <a:pt x="25585" y="41711"/>
                      <a:pt x="25585" y="41377"/>
                    </a:cubicBezTo>
                    <a:cubicBezTo>
                      <a:pt x="25585" y="41043"/>
                      <a:pt x="26219" y="16759"/>
                      <a:pt x="26219" y="14324"/>
                    </a:cubicBezTo>
                    <a:cubicBezTo>
                      <a:pt x="26219" y="11856"/>
                      <a:pt x="26019" y="5151"/>
                      <a:pt x="24918" y="2216"/>
                    </a:cubicBezTo>
                    <a:cubicBezTo>
                      <a:pt x="24244" y="384"/>
                      <a:pt x="17113" y="1"/>
                      <a:pt x="11516"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3544375" y="3659725"/>
                <a:ext cx="231850" cy="10875"/>
              </a:xfrm>
              <a:custGeom>
                <a:rect b="b" l="l" r="r" t="t"/>
                <a:pathLst>
                  <a:path extrusionOk="0" fill="none" h="435" w="9274">
                    <a:moveTo>
                      <a:pt x="0" y="434"/>
                    </a:moveTo>
                    <a:lnTo>
                      <a:pt x="9274"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3050675" y="2480550"/>
                <a:ext cx="1250100" cy="861950"/>
              </a:xfrm>
              <a:custGeom>
                <a:rect b="b" l="l" r="r" t="t"/>
                <a:pathLst>
                  <a:path extrusionOk="0" h="34478" w="50004">
                    <a:moveTo>
                      <a:pt x="25152" y="1"/>
                    </a:moveTo>
                    <a:lnTo>
                      <a:pt x="19315" y="1402"/>
                    </a:lnTo>
                    <a:cubicBezTo>
                      <a:pt x="19315" y="1402"/>
                      <a:pt x="10875" y="5504"/>
                      <a:pt x="9041" y="6572"/>
                    </a:cubicBezTo>
                    <a:cubicBezTo>
                      <a:pt x="7239" y="7639"/>
                      <a:pt x="1" y="22216"/>
                      <a:pt x="334" y="22950"/>
                    </a:cubicBezTo>
                    <a:cubicBezTo>
                      <a:pt x="635" y="23718"/>
                      <a:pt x="2036" y="24685"/>
                      <a:pt x="3437" y="24918"/>
                    </a:cubicBezTo>
                    <a:cubicBezTo>
                      <a:pt x="3454" y="24921"/>
                      <a:pt x="3472" y="24922"/>
                      <a:pt x="3491" y="24922"/>
                    </a:cubicBezTo>
                    <a:cubicBezTo>
                      <a:pt x="5011" y="24922"/>
                      <a:pt x="11976" y="17046"/>
                      <a:pt x="11976" y="17046"/>
                    </a:cubicBezTo>
                    <a:cubicBezTo>
                      <a:pt x="11976" y="17046"/>
                      <a:pt x="14044" y="27187"/>
                      <a:pt x="14044" y="27620"/>
                    </a:cubicBezTo>
                    <a:cubicBezTo>
                      <a:pt x="14044" y="28054"/>
                      <a:pt x="12843" y="33224"/>
                      <a:pt x="13377" y="34092"/>
                    </a:cubicBezTo>
                    <a:cubicBezTo>
                      <a:pt x="13555" y="34381"/>
                      <a:pt x="15975" y="34477"/>
                      <a:pt x="19123" y="34477"/>
                    </a:cubicBezTo>
                    <a:cubicBezTo>
                      <a:pt x="25419" y="34477"/>
                      <a:pt x="34626" y="34092"/>
                      <a:pt x="34626" y="34092"/>
                    </a:cubicBezTo>
                    <a:cubicBezTo>
                      <a:pt x="34626" y="34092"/>
                      <a:pt x="34649" y="34093"/>
                      <a:pt x="34691" y="34093"/>
                    </a:cubicBezTo>
                    <a:cubicBezTo>
                      <a:pt x="34981" y="34093"/>
                      <a:pt x="36156" y="34017"/>
                      <a:pt x="36360" y="32791"/>
                    </a:cubicBezTo>
                    <a:cubicBezTo>
                      <a:pt x="36560" y="31390"/>
                      <a:pt x="35926" y="27287"/>
                      <a:pt x="35926" y="27287"/>
                    </a:cubicBezTo>
                    <a:lnTo>
                      <a:pt x="38295" y="14878"/>
                    </a:lnTo>
                    <a:cubicBezTo>
                      <a:pt x="38295" y="14878"/>
                      <a:pt x="42831" y="21749"/>
                      <a:pt x="43865" y="22850"/>
                    </a:cubicBezTo>
                    <a:cubicBezTo>
                      <a:pt x="44612" y="23667"/>
                      <a:pt x="45429" y="23996"/>
                      <a:pt x="46213" y="23996"/>
                    </a:cubicBezTo>
                    <a:cubicBezTo>
                      <a:pt x="47286" y="23996"/>
                      <a:pt x="48294" y="23379"/>
                      <a:pt x="48969" y="22550"/>
                    </a:cubicBezTo>
                    <a:cubicBezTo>
                      <a:pt x="50003" y="21282"/>
                      <a:pt x="49103" y="18881"/>
                      <a:pt x="48769" y="18114"/>
                    </a:cubicBezTo>
                    <a:cubicBezTo>
                      <a:pt x="48435" y="17380"/>
                      <a:pt x="42698" y="4537"/>
                      <a:pt x="40997" y="3970"/>
                    </a:cubicBezTo>
                    <a:cubicBezTo>
                      <a:pt x="39262" y="3436"/>
                      <a:pt x="32024" y="868"/>
                      <a:pt x="32024" y="868"/>
                    </a:cubicBezTo>
                    <a:lnTo>
                      <a:pt x="2515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3533525" y="2436275"/>
                <a:ext cx="346100" cy="79325"/>
              </a:xfrm>
              <a:custGeom>
                <a:rect b="b" l="l" r="r" t="t"/>
                <a:pathLst>
                  <a:path extrusionOk="0" h="3173" w="13844">
                    <a:moveTo>
                      <a:pt x="7451" y="0"/>
                    </a:moveTo>
                    <a:cubicBezTo>
                      <a:pt x="7314" y="0"/>
                      <a:pt x="7176" y="1"/>
                      <a:pt x="7039" y="4"/>
                    </a:cubicBezTo>
                    <a:cubicBezTo>
                      <a:pt x="6953" y="2"/>
                      <a:pt x="6866" y="2"/>
                      <a:pt x="6780" y="2"/>
                    </a:cubicBezTo>
                    <a:cubicBezTo>
                      <a:pt x="4801" y="2"/>
                      <a:pt x="2855" y="368"/>
                      <a:pt x="1001" y="1071"/>
                    </a:cubicBezTo>
                    <a:lnTo>
                      <a:pt x="1" y="3173"/>
                    </a:lnTo>
                    <a:cubicBezTo>
                      <a:pt x="1" y="3173"/>
                      <a:pt x="7139" y="3006"/>
                      <a:pt x="8307" y="3006"/>
                    </a:cubicBezTo>
                    <a:cubicBezTo>
                      <a:pt x="9507" y="3006"/>
                      <a:pt x="13844" y="2972"/>
                      <a:pt x="13844" y="2972"/>
                    </a:cubicBezTo>
                    <a:lnTo>
                      <a:pt x="12743" y="637"/>
                    </a:lnTo>
                    <a:cubicBezTo>
                      <a:pt x="11008" y="204"/>
                      <a:pt x="9244" y="0"/>
                      <a:pt x="7451"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3255825" y="2764075"/>
                <a:ext cx="94275" cy="142650"/>
              </a:xfrm>
              <a:custGeom>
                <a:rect b="b" l="l" r="r" t="t"/>
                <a:pathLst>
                  <a:path extrusionOk="0" fill="none" h="5706" w="3771">
                    <a:moveTo>
                      <a:pt x="1568" y="1"/>
                    </a:moveTo>
                    <a:lnTo>
                      <a:pt x="3770" y="5705"/>
                    </a:lnTo>
                    <a:lnTo>
                      <a:pt x="1" y="1902"/>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4008025" y="2699050"/>
                <a:ext cx="100100" cy="153450"/>
              </a:xfrm>
              <a:custGeom>
                <a:rect b="b" l="l" r="r" t="t"/>
                <a:pathLst>
                  <a:path extrusionOk="0" fill="none" h="6138" w="4004">
                    <a:moveTo>
                      <a:pt x="2469" y="0"/>
                    </a:moveTo>
                    <a:lnTo>
                      <a:pt x="1" y="6138"/>
                    </a:lnTo>
                    <a:lnTo>
                      <a:pt x="4004" y="1835"/>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3035675" y="3100150"/>
                <a:ext cx="506225" cy="399500"/>
              </a:xfrm>
              <a:custGeom>
                <a:rect b="b" l="l" r="r" t="t"/>
                <a:pathLst>
                  <a:path extrusionOk="0" h="15980" w="20249">
                    <a:moveTo>
                      <a:pt x="7072" y="1"/>
                    </a:moveTo>
                    <a:lnTo>
                      <a:pt x="0" y="868"/>
                    </a:lnTo>
                    <a:cubicBezTo>
                      <a:pt x="601" y="2569"/>
                      <a:pt x="1668" y="4071"/>
                      <a:pt x="3103" y="5171"/>
                    </a:cubicBezTo>
                    <a:cubicBezTo>
                      <a:pt x="5471" y="7006"/>
                      <a:pt x="11876" y="13044"/>
                      <a:pt x="11876" y="13044"/>
                    </a:cubicBezTo>
                    <a:cubicBezTo>
                      <a:pt x="11809" y="13377"/>
                      <a:pt x="11809" y="13711"/>
                      <a:pt x="11876" y="14011"/>
                    </a:cubicBezTo>
                    <a:cubicBezTo>
                      <a:pt x="11976" y="14578"/>
                      <a:pt x="13710" y="15979"/>
                      <a:pt x="13710" y="15979"/>
                    </a:cubicBezTo>
                    <a:lnTo>
                      <a:pt x="13710" y="14878"/>
                    </a:lnTo>
                    <a:lnTo>
                      <a:pt x="14110" y="14011"/>
                    </a:lnTo>
                    <a:lnTo>
                      <a:pt x="14544" y="12944"/>
                    </a:lnTo>
                    <a:cubicBezTo>
                      <a:pt x="15011" y="12777"/>
                      <a:pt x="15478" y="12543"/>
                      <a:pt x="15945" y="12310"/>
                    </a:cubicBezTo>
                    <a:cubicBezTo>
                      <a:pt x="16145" y="12143"/>
                      <a:pt x="16345" y="11976"/>
                      <a:pt x="16479" y="11776"/>
                    </a:cubicBezTo>
                    <a:cubicBezTo>
                      <a:pt x="17113" y="11876"/>
                      <a:pt x="17780" y="11943"/>
                      <a:pt x="18414" y="11976"/>
                    </a:cubicBezTo>
                    <a:cubicBezTo>
                      <a:pt x="19181" y="11976"/>
                      <a:pt x="20248" y="11209"/>
                      <a:pt x="19614" y="11009"/>
                    </a:cubicBezTo>
                    <a:cubicBezTo>
                      <a:pt x="18947" y="10809"/>
                      <a:pt x="18313" y="11009"/>
                      <a:pt x="17446" y="10575"/>
                    </a:cubicBezTo>
                    <a:cubicBezTo>
                      <a:pt x="16579" y="10175"/>
                      <a:pt x="16145" y="9741"/>
                      <a:pt x="15278" y="9741"/>
                    </a:cubicBezTo>
                    <a:lnTo>
                      <a:pt x="13043" y="9741"/>
                    </a:lnTo>
                    <a:lnTo>
                      <a:pt x="7072"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3010650" y="2955900"/>
                <a:ext cx="228525" cy="215275"/>
              </a:xfrm>
              <a:custGeom>
                <a:rect b="b" l="l" r="r" t="t"/>
                <a:pathLst>
                  <a:path extrusionOk="0" h="8611" w="9141">
                    <a:moveTo>
                      <a:pt x="3503" y="0"/>
                    </a:moveTo>
                    <a:lnTo>
                      <a:pt x="3503" y="0"/>
                    </a:lnTo>
                    <a:cubicBezTo>
                      <a:pt x="3503" y="0"/>
                      <a:pt x="2269" y="400"/>
                      <a:pt x="1935" y="701"/>
                    </a:cubicBezTo>
                    <a:cubicBezTo>
                      <a:pt x="1602" y="1034"/>
                      <a:pt x="1" y="3503"/>
                      <a:pt x="334" y="4804"/>
                    </a:cubicBezTo>
                    <a:cubicBezTo>
                      <a:pt x="634" y="6105"/>
                      <a:pt x="1068" y="7939"/>
                      <a:pt x="3870" y="8473"/>
                    </a:cubicBezTo>
                    <a:cubicBezTo>
                      <a:pt x="4378" y="8570"/>
                      <a:pt x="4845" y="8611"/>
                      <a:pt x="5269" y="8611"/>
                    </a:cubicBezTo>
                    <a:cubicBezTo>
                      <a:pt x="7185" y="8611"/>
                      <a:pt x="8243" y="7779"/>
                      <a:pt x="8407" y="7506"/>
                    </a:cubicBezTo>
                    <a:cubicBezTo>
                      <a:pt x="8640" y="7172"/>
                      <a:pt x="9141" y="3369"/>
                      <a:pt x="8707" y="3369"/>
                    </a:cubicBezTo>
                    <a:cubicBezTo>
                      <a:pt x="8273" y="3369"/>
                      <a:pt x="7106" y="4804"/>
                      <a:pt x="7106" y="4804"/>
                    </a:cubicBezTo>
                    <a:cubicBezTo>
                      <a:pt x="7106" y="4804"/>
                      <a:pt x="3903" y="4070"/>
                      <a:pt x="3270" y="3569"/>
                    </a:cubicBezTo>
                    <a:cubicBezTo>
                      <a:pt x="2603" y="3036"/>
                      <a:pt x="3503" y="0"/>
                      <a:pt x="3503"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3827900" y="3101000"/>
                <a:ext cx="507900" cy="404475"/>
              </a:xfrm>
              <a:custGeom>
                <a:rect b="b" l="l" r="r" t="t"/>
                <a:pathLst>
                  <a:path extrusionOk="0" h="16179" w="20316">
                    <a:moveTo>
                      <a:pt x="13177" y="0"/>
                    </a:moveTo>
                    <a:lnTo>
                      <a:pt x="7239" y="9707"/>
                    </a:lnTo>
                    <a:lnTo>
                      <a:pt x="4971" y="9707"/>
                    </a:lnTo>
                    <a:cubicBezTo>
                      <a:pt x="4104" y="9707"/>
                      <a:pt x="3670" y="10141"/>
                      <a:pt x="2803" y="10541"/>
                    </a:cubicBezTo>
                    <a:cubicBezTo>
                      <a:pt x="1935" y="10975"/>
                      <a:pt x="1302" y="10775"/>
                      <a:pt x="668" y="10975"/>
                    </a:cubicBezTo>
                    <a:cubicBezTo>
                      <a:pt x="1" y="11175"/>
                      <a:pt x="1101" y="11942"/>
                      <a:pt x="1835" y="11942"/>
                    </a:cubicBezTo>
                    <a:cubicBezTo>
                      <a:pt x="2502" y="11909"/>
                      <a:pt x="3136" y="11842"/>
                      <a:pt x="3770" y="11742"/>
                    </a:cubicBezTo>
                    <a:cubicBezTo>
                      <a:pt x="3937" y="11942"/>
                      <a:pt x="4104" y="12109"/>
                      <a:pt x="4304" y="12276"/>
                    </a:cubicBezTo>
                    <a:cubicBezTo>
                      <a:pt x="4771" y="12509"/>
                      <a:pt x="5238" y="12743"/>
                      <a:pt x="5738" y="12910"/>
                    </a:cubicBezTo>
                    <a:lnTo>
                      <a:pt x="5771" y="13643"/>
                    </a:lnTo>
                    <a:lnTo>
                      <a:pt x="5938" y="14611"/>
                    </a:lnTo>
                    <a:lnTo>
                      <a:pt x="5938" y="16179"/>
                    </a:lnTo>
                    <a:cubicBezTo>
                      <a:pt x="5938" y="16179"/>
                      <a:pt x="8307" y="14544"/>
                      <a:pt x="8407" y="13977"/>
                    </a:cubicBezTo>
                    <a:cubicBezTo>
                      <a:pt x="8473" y="13677"/>
                      <a:pt x="8473" y="13343"/>
                      <a:pt x="8407" y="13010"/>
                    </a:cubicBezTo>
                    <a:cubicBezTo>
                      <a:pt x="8407" y="13010"/>
                      <a:pt x="14811" y="6972"/>
                      <a:pt x="17180" y="5137"/>
                    </a:cubicBezTo>
                    <a:cubicBezTo>
                      <a:pt x="18614" y="4037"/>
                      <a:pt x="19681" y="2535"/>
                      <a:pt x="20315" y="834"/>
                    </a:cubicBezTo>
                    <a:lnTo>
                      <a:pt x="13177" y="0"/>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4140150" y="2968200"/>
                <a:ext cx="219825" cy="202900"/>
              </a:xfrm>
              <a:custGeom>
                <a:rect b="b" l="l" r="r" t="t"/>
                <a:pathLst>
                  <a:path extrusionOk="0" h="8116" w="8793">
                    <a:moveTo>
                      <a:pt x="6162" y="0"/>
                    </a:moveTo>
                    <a:cubicBezTo>
                      <a:pt x="5924" y="0"/>
                      <a:pt x="5724" y="42"/>
                      <a:pt x="5724" y="42"/>
                    </a:cubicBezTo>
                    <a:cubicBezTo>
                      <a:pt x="5724" y="776"/>
                      <a:pt x="5657" y="1510"/>
                      <a:pt x="5524" y="2243"/>
                    </a:cubicBezTo>
                    <a:cubicBezTo>
                      <a:pt x="4990" y="4145"/>
                      <a:pt x="1654" y="4312"/>
                      <a:pt x="1654" y="4312"/>
                    </a:cubicBezTo>
                    <a:cubicBezTo>
                      <a:pt x="1154" y="4078"/>
                      <a:pt x="653" y="3745"/>
                      <a:pt x="253" y="3344"/>
                    </a:cubicBezTo>
                    <a:cubicBezTo>
                      <a:pt x="242" y="3330"/>
                      <a:pt x="231" y="3323"/>
                      <a:pt x="221" y="3323"/>
                    </a:cubicBezTo>
                    <a:cubicBezTo>
                      <a:pt x="1" y="3323"/>
                      <a:pt x="162" y="6694"/>
                      <a:pt x="353" y="7014"/>
                    </a:cubicBezTo>
                    <a:cubicBezTo>
                      <a:pt x="545" y="7260"/>
                      <a:pt x="1594" y="8116"/>
                      <a:pt x="3518" y="8116"/>
                    </a:cubicBezTo>
                    <a:cubicBezTo>
                      <a:pt x="3934" y="8116"/>
                      <a:pt x="4391" y="8076"/>
                      <a:pt x="4890" y="7981"/>
                    </a:cubicBezTo>
                    <a:cubicBezTo>
                      <a:pt x="7692" y="7447"/>
                      <a:pt x="8125" y="5613"/>
                      <a:pt x="8459" y="4312"/>
                    </a:cubicBezTo>
                    <a:cubicBezTo>
                      <a:pt x="8793" y="3011"/>
                      <a:pt x="7158" y="542"/>
                      <a:pt x="6824" y="209"/>
                    </a:cubicBezTo>
                    <a:cubicBezTo>
                      <a:pt x="6674" y="42"/>
                      <a:pt x="6399" y="0"/>
                      <a:pt x="6162"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3376750" y="5015700"/>
                <a:ext cx="152625" cy="111075"/>
              </a:xfrm>
              <a:custGeom>
                <a:rect b="b" l="l" r="r" t="t"/>
                <a:pathLst>
                  <a:path extrusionOk="0" h="4443" w="6105">
                    <a:moveTo>
                      <a:pt x="5771" y="0"/>
                    </a:moveTo>
                    <a:lnTo>
                      <a:pt x="5771" y="0"/>
                    </a:lnTo>
                    <a:cubicBezTo>
                      <a:pt x="5004" y="367"/>
                      <a:pt x="4203" y="601"/>
                      <a:pt x="3370" y="701"/>
                    </a:cubicBezTo>
                    <a:cubicBezTo>
                      <a:pt x="3172" y="726"/>
                      <a:pt x="2975" y="738"/>
                      <a:pt x="2778" y="738"/>
                    </a:cubicBezTo>
                    <a:cubicBezTo>
                      <a:pt x="1913" y="738"/>
                      <a:pt x="1068" y="502"/>
                      <a:pt x="334" y="67"/>
                    </a:cubicBezTo>
                    <a:cubicBezTo>
                      <a:pt x="334" y="67"/>
                      <a:pt x="0" y="3803"/>
                      <a:pt x="301" y="4137"/>
                    </a:cubicBezTo>
                    <a:cubicBezTo>
                      <a:pt x="443" y="4332"/>
                      <a:pt x="1634" y="4442"/>
                      <a:pt x="2848" y="4442"/>
                    </a:cubicBezTo>
                    <a:cubicBezTo>
                      <a:pt x="3915" y="4442"/>
                      <a:pt x="4999" y="4357"/>
                      <a:pt x="5404" y="4170"/>
                    </a:cubicBezTo>
                    <a:cubicBezTo>
                      <a:pt x="6105" y="3803"/>
                      <a:pt x="5905" y="1135"/>
                      <a:pt x="5771"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9"/>
            <p:cNvSpPr/>
            <p:nvPr/>
          </p:nvSpPr>
          <p:spPr>
            <a:xfrm flipH="1" rot="8099903">
              <a:off x="5874225" y="3064958"/>
              <a:ext cx="1368050" cy="1321929"/>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862" name="Shape 862"/>
        <p:cNvGrpSpPr/>
        <p:nvPr/>
      </p:nvGrpSpPr>
      <p:grpSpPr>
        <a:xfrm>
          <a:off x="0" y="0"/>
          <a:ext cx="0" cy="0"/>
          <a:chOff x="0" y="0"/>
          <a:chExt cx="0" cy="0"/>
        </a:xfrm>
      </p:grpSpPr>
      <p:sp>
        <p:nvSpPr>
          <p:cNvPr id="863" name="Google Shape;863;p40"/>
          <p:cNvSpPr txBox="1"/>
          <p:nvPr>
            <p:ph type="title"/>
          </p:nvPr>
        </p:nvSpPr>
        <p:spPr>
          <a:xfrm>
            <a:off x="3766825" y="2000100"/>
            <a:ext cx="4017000" cy="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"Java and XML: Empowering Mobile App Development"</a:t>
            </a:r>
            <a:endParaRPr b="0" sz="1400">
              <a:solidFill>
                <a:schemeClr val="dk2"/>
              </a:solidFill>
              <a:latin typeface="Montserrat Medium"/>
              <a:ea typeface="Montserrat Medium"/>
              <a:cs typeface="Montserrat Medium"/>
              <a:sym typeface="Montserrat Medium"/>
            </a:endParaRPr>
          </a:p>
        </p:txBody>
      </p:sp>
      <p:grpSp>
        <p:nvGrpSpPr>
          <p:cNvPr id="864" name="Google Shape;864;p40"/>
          <p:cNvGrpSpPr/>
          <p:nvPr/>
        </p:nvGrpSpPr>
        <p:grpSpPr>
          <a:xfrm>
            <a:off x="542013" y="2164527"/>
            <a:ext cx="1709232" cy="3203374"/>
            <a:chOff x="556725" y="1697125"/>
            <a:chExt cx="1907625" cy="3575194"/>
          </a:xfrm>
        </p:grpSpPr>
        <p:sp>
          <p:nvSpPr>
            <p:cNvPr id="865" name="Google Shape;865;p40"/>
            <p:cNvSpPr/>
            <p:nvPr/>
          </p:nvSpPr>
          <p:spPr>
            <a:xfrm>
              <a:off x="556725" y="3652379"/>
              <a:ext cx="920069" cy="1062121"/>
            </a:xfrm>
            <a:custGeom>
              <a:rect b="b" l="l" r="r" t="t"/>
              <a:pathLst>
                <a:path extrusionOk="0" h="49378" w="42774">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2711" y="49311"/>
                    <a:pt x="32964" y="49377"/>
                    <a:pt x="33241" y="49377"/>
                  </a:cubicBezTo>
                  <a:cubicBezTo>
                    <a:pt x="36401" y="49377"/>
                    <a:pt x="42773" y="40795"/>
                    <a:pt x="41731" y="39262"/>
                  </a:cubicBezTo>
                  <a:cubicBezTo>
                    <a:pt x="41054" y="38216"/>
                    <a:pt x="37909" y="38015"/>
                    <a:pt x="35585" y="38015"/>
                  </a:cubicBezTo>
                  <a:cubicBezTo>
                    <a:pt x="34126" y="38015"/>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lnTo>
                    <a:pt x="19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556725" y="3652379"/>
              <a:ext cx="922026" cy="1095655"/>
            </a:xfrm>
            <a:custGeom>
              <a:rect b="b" l="l" r="r" t="t"/>
              <a:pathLst>
                <a:path extrusionOk="0" fill="none" h="50937" w="42865">
                  <a:moveTo>
                    <a:pt x="19915" y="0"/>
                  </a:moveTo>
                  <a:cubicBezTo>
                    <a:pt x="19915" y="0"/>
                    <a:pt x="7673" y="11942"/>
                    <a:pt x="3837" y="20048"/>
                  </a:cubicBezTo>
                  <a:cubicBezTo>
                    <a:pt x="1" y="28154"/>
                    <a:pt x="2169" y="27820"/>
                    <a:pt x="5938" y="30389"/>
                  </a:cubicBezTo>
                  <a:cubicBezTo>
                    <a:pt x="13444" y="35559"/>
                    <a:pt x="29488" y="42197"/>
                    <a:pt x="29488" y="42197"/>
                  </a:cubicBezTo>
                  <a:cubicBezTo>
                    <a:pt x="29488" y="42197"/>
                    <a:pt x="29789" y="47434"/>
                    <a:pt x="32491" y="49169"/>
                  </a:cubicBezTo>
                  <a:cubicBezTo>
                    <a:pt x="35226" y="50937"/>
                    <a:pt x="42865" y="40930"/>
                    <a:pt x="41731" y="39262"/>
                  </a:cubicBezTo>
                  <a:cubicBezTo>
                    <a:pt x="40630" y="37560"/>
                    <a:pt x="32991" y="38094"/>
                    <a:pt x="32991" y="38094"/>
                  </a:cubicBezTo>
                  <a:cubicBezTo>
                    <a:pt x="32991" y="38094"/>
                    <a:pt x="29155" y="36560"/>
                    <a:pt x="23751" y="32123"/>
                  </a:cubicBezTo>
                  <a:cubicBezTo>
                    <a:pt x="19882" y="29054"/>
                    <a:pt x="15845" y="26186"/>
                    <a:pt x="11642" y="23550"/>
                  </a:cubicBezTo>
                  <a:cubicBezTo>
                    <a:pt x="11642" y="23550"/>
                    <a:pt x="18314" y="14277"/>
                    <a:pt x="21850" y="11742"/>
                  </a:cubicBezTo>
                  <a:cubicBezTo>
                    <a:pt x="25386" y="9207"/>
                    <a:pt x="31090" y="5571"/>
                    <a:pt x="31090" y="5571"/>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1094186" y="4274212"/>
              <a:ext cx="958615" cy="998107"/>
            </a:xfrm>
            <a:custGeom>
              <a:rect b="b" l="l" r="r" t="t"/>
              <a:pathLst>
                <a:path extrusionOk="0" h="46402" w="44566">
                  <a:moveTo>
                    <a:pt x="27427" y="1"/>
                  </a:moveTo>
                  <a:cubicBezTo>
                    <a:pt x="19283" y="1"/>
                    <a:pt x="9273" y="7074"/>
                    <a:pt x="9273" y="7074"/>
                  </a:cubicBezTo>
                  <a:cubicBezTo>
                    <a:pt x="9273" y="7074"/>
                    <a:pt x="634" y="20083"/>
                    <a:pt x="334" y="31391"/>
                  </a:cubicBezTo>
                  <a:cubicBezTo>
                    <a:pt x="267" y="33293"/>
                    <a:pt x="500" y="35194"/>
                    <a:pt x="1001" y="36995"/>
                  </a:cubicBezTo>
                  <a:lnTo>
                    <a:pt x="0" y="43066"/>
                  </a:lnTo>
                  <a:cubicBezTo>
                    <a:pt x="0" y="43066"/>
                    <a:pt x="7072" y="46235"/>
                    <a:pt x="18180" y="46402"/>
                  </a:cubicBezTo>
                  <a:lnTo>
                    <a:pt x="18880" y="40598"/>
                  </a:lnTo>
                  <a:lnTo>
                    <a:pt x="21415" y="39230"/>
                  </a:lnTo>
                  <a:cubicBezTo>
                    <a:pt x="22049" y="39797"/>
                    <a:pt x="22449" y="40564"/>
                    <a:pt x="22583" y="41398"/>
                  </a:cubicBezTo>
                  <a:cubicBezTo>
                    <a:pt x="22750" y="42232"/>
                    <a:pt x="22883" y="44934"/>
                    <a:pt x="22950" y="46402"/>
                  </a:cubicBezTo>
                  <a:cubicBezTo>
                    <a:pt x="23383" y="46369"/>
                    <a:pt x="23850" y="46335"/>
                    <a:pt x="24284" y="46302"/>
                  </a:cubicBezTo>
                  <a:cubicBezTo>
                    <a:pt x="30322" y="45835"/>
                    <a:pt x="37293" y="44067"/>
                    <a:pt x="44565" y="41632"/>
                  </a:cubicBezTo>
                  <a:cubicBezTo>
                    <a:pt x="44565" y="41632"/>
                    <a:pt x="42197" y="15747"/>
                    <a:pt x="35625" y="4439"/>
                  </a:cubicBezTo>
                  <a:cubicBezTo>
                    <a:pt x="33729" y="1165"/>
                    <a:pt x="30732" y="1"/>
                    <a:pt x="27427"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1094186" y="4870479"/>
              <a:ext cx="765605" cy="401828"/>
            </a:xfrm>
            <a:custGeom>
              <a:rect b="b" l="l" r="r" t="t"/>
              <a:pathLst>
                <a:path extrusionOk="0" h="18681" w="35593">
                  <a:moveTo>
                    <a:pt x="15278" y="1"/>
                  </a:moveTo>
                  <a:lnTo>
                    <a:pt x="15278" y="1"/>
                  </a:lnTo>
                  <a:cubicBezTo>
                    <a:pt x="14143" y="3103"/>
                    <a:pt x="15278" y="6239"/>
                    <a:pt x="15278" y="6239"/>
                  </a:cubicBezTo>
                  <a:cubicBezTo>
                    <a:pt x="15278" y="6239"/>
                    <a:pt x="12167" y="9051"/>
                    <a:pt x="7993" y="9051"/>
                  </a:cubicBezTo>
                  <a:cubicBezTo>
                    <a:pt x="7531" y="9051"/>
                    <a:pt x="7056" y="9017"/>
                    <a:pt x="6571" y="8941"/>
                  </a:cubicBezTo>
                  <a:cubicBezTo>
                    <a:pt x="3669" y="8507"/>
                    <a:pt x="1534" y="5772"/>
                    <a:pt x="334" y="3670"/>
                  </a:cubicBezTo>
                  <a:lnTo>
                    <a:pt x="334" y="3670"/>
                  </a:lnTo>
                  <a:cubicBezTo>
                    <a:pt x="267" y="5572"/>
                    <a:pt x="467" y="7473"/>
                    <a:pt x="1001" y="9274"/>
                  </a:cubicBezTo>
                  <a:lnTo>
                    <a:pt x="0" y="15345"/>
                  </a:lnTo>
                  <a:cubicBezTo>
                    <a:pt x="0" y="15345"/>
                    <a:pt x="7038" y="18514"/>
                    <a:pt x="18146" y="18681"/>
                  </a:cubicBezTo>
                  <a:lnTo>
                    <a:pt x="18847" y="12877"/>
                  </a:lnTo>
                  <a:lnTo>
                    <a:pt x="21415" y="11509"/>
                  </a:lnTo>
                  <a:cubicBezTo>
                    <a:pt x="22016" y="12076"/>
                    <a:pt x="22416" y="12843"/>
                    <a:pt x="22583" y="13677"/>
                  </a:cubicBezTo>
                  <a:cubicBezTo>
                    <a:pt x="22716" y="14511"/>
                    <a:pt x="22850" y="17213"/>
                    <a:pt x="22916" y="18681"/>
                  </a:cubicBezTo>
                  <a:cubicBezTo>
                    <a:pt x="23383" y="18648"/>
                    <a:pt x="23817" y="18614"/>
                    <a:pt x="24251" y="18581"/>
                  </a:cubicBezTo>
                  <a:cubicBezTo>
                    <a:pt x="24451" y="17914"/>
                    <a:pt x="24451" y="17213"/>
                    <a:pt x="24251" y="16546"/>
                  </a:cubicBezTo>
                  <a:lnTo>
                    <a:pt x="24251" y="16546"/>
                  </a:lnTo>
                  <a:cubicBezTo>
                    <a:pt x="24251" y="16546"/>
                    <a:pt x="24918" y="16917"/>
                    <a:pt x="25560" y="16917"/>
                  </a:cubicBezTo>
                  <a:cubicBezTo>
                    <a:pt x="25881" y="16917"/>
                    <a:pt x="26197" y="16824"/>
                    <a:pt x="26419" y="16546"/>
                  </a:cubicBezTo>
                  <a:cubicBezTo>
                    <a:pt x="27086" y="15712"/>
                    <a:pt x="24551" y="13310"/>
                    <a:pt x="24284" y="13044"/>
                  </a:cubicBezTo>
                  <a:lnTo>
                    <a:pt x="24284" y="13044"/>
                  </a:lnTo>
                  <a:cubicBezTo>
                    <a:pt x="25505" y="14115"/>
                    <a:pt x="27448" y="14497"/>
                    <a:pt x="29333" y="14497"/>
                  </a:cubicBezTo>
                  <a:cubicBezTo>
                    <a:pt x="32084" y="14497"/>
                    <a:pt x="34712" y="13683"/>
                    <a:pt x="34792" y="13010"/>
                  </a:cubicBezTo>
                  <a:cubicBezTo>
                    <a:pt x="34925" y="11909"/>
                    <a:pt x="31689" y="11909"/>
                    <a:pt x="31689" y="11876"/>
                  </a:cubicBezTo>
                  <a:cubicBezTo>
                    <a:pt x="33090" y="11509"/>
                    <a:pt x="35459" y="8073"/>
                    <a:pt x="35592" y="7873"/>
                  </a:cubicBezTo>
                  <a:lnTo>
                    <a:pt x="35592" y="7873"/>
                  </a:lnTo>
                  <a:cubicBezTo>
                    <a:pt x="35513" y="7953"/>
                    <a:pt x="34258" y="9249"/>
                    <a:pt x="29114" y="9249"/>
                  </a:cubicBezTo>
                  <a:cubicBezTo>
                    <a:pt x="27773" y="9249"/>
                    <a:pt x="26168" y="9161"/>
                    <a:pt x="24251" y="8941"/>
                  </a:cubicBezTo>
                  <a:cubicBezTo>
                    <a:pt x="14744" y="7873"/>
                    <a:pt x="15278" y="2"/>
                    <a:pt x="152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1038928" y="4125731"/>
              <a:ext cx="1013874" cy="1074855"/>
            </a:xfrm>
            <a:custGeom>
              <a:rect b="b" l="l" r="r" t="t"/>
              <a:pathLst>
                <a:path extrusionOk="0" fill="none" h="49970" w="47135">
                  <a:moveTo>
                    <a:pt x="47134" y="48535"/>
                  </a:moveTo>
                  <a:cubicBezTo>
                    <a:pt x="47134" y="48535"/>
                    <a:pt x="44766" y="22683"/>
                    <a:pt x="38194" y="11342"/>
                  </a:cubicBezTo>
                  <a:cubicBezTo>
                    <a:pt x="31656" y="0"/>
                    <a:pt x="11842" y="13977"/>
                    <a:pt x="11842" y="13977"/>
                  </a:cubicBezTo>
                  <a:cubicBezTo>
                    <a:pt x="11842" y="13977"/>
                    <a:pt x="1" y="31823"/>
                    <a:pt x="3570" y="43932"/>
                  </a:cubicBezTo>
                  <a:lnTo>
                    <a:pt x="2569" y="49969"/>
                  </a:lnTo>
                </a:path>
              </a:pathLst>
            </a:custGeom>
            <a:no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1734202" y="3538092"/>
              <a:ext cx="452183" cy="714777"/>
            </a:xfrm>
            <a:custGeom>
              <a:rect b="b" l="l" r="r" t="t"/>
              <a:pathLst>
                <a:path extrusionOk="0" h="33230" w="21022">
                  <a:moveTo>
                    <a:pt x="4704" y="1"/>
                  </a:moveTo>
                  <a:lnTo>
                    <a:pt x="1" y="3637"/>
                  </a:lnTo>
                  <a:cubicBezTo>
                    <a:pt x="6605" y="13310"/>
                    <a:pt x="9107" y="31457"/>
                    <a:pt x="15045" y="32924"/>
                  </a:cubicBezTo>
                  <a:cubicBezTo>
                    <a:pt x="15873" y="33133"/>
                    <a:pt x="16588" y="33230"/>
                    <a:pt x="17203" y="33230"/>
                  </a:cubicBezTo>
                  <a:cubicBezTo>
                    <a:pt x="21021" y="33230"/>
                    <a:pt x="20968" y="29480"/>
                    <a:pt x="20048" y="25286"/>
                  </a:cubicBezTo>
                  <a:cubicBezTo>
                    <a:pt x="18981" y="20415"/>
                    <a:pt x="6038" y="3437"/>
                    <a:pt x="47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1734202" y="3538092"/>
              <a:ext cx="454205" cy="740503"/>
            </a:xfrm>
            <a:custGeom>
              <a:rect b="b" l="l" r="r" t="t"/>
              <a:pathLst>
                <a:path extrusionOk="0" fill="none" h="34426" w="21116">
                  <a:moveTo>
                    <a:pt x="4704" y="1"/>
                  </a:moveTo>
                  <a:cubicBezTo>
                    <a:pt x="6038" y="3437"/>
                    <a:pt x="18981" y="20415"/>
                    <a:pt x="20048" y="25286"/>
                  </a:cubicBezTo>
                  <a:cubicBezTo>
                    <a:pt x="21116" y="30156"/>
                    <a:pt x="21016" y="34425"/>
                    <a:pt x="15045" y="32924"/>
                  </a:cubicBezTo>
                  <a:cubicBezTo>
                    <a:pt x="9107" y="31457"/>
                    <a:pt x="6605" y="13310"/>
                    <a:pt x="1" y="363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1550531" y="3293442"/>
              <a:ext cx="288449" cy="336459"/>
            </a:xfrm>
            <a:custGeom>
              <a:rect b="b" l="l" r="r" t="t"/>
              <a:pathLst>
                <a:path extrusionOk="0" h="15642" w="13410">
                  <a:moveTo>
                    <a:pt x="3036" y="0"/>
                  </a:moveTo>
                  <a:lnTo>
                    <a:pt x="0" y="167"/>
                  </a:lnTo>
                  <a:cubicBezTo>
                    <a:pt x="0" y="167"/>
                    <a:pt x="0" y="1420"/>
                    <a:pt x="2262" y="1420"/>
                  </a:cubicBezTo>
                  <a:cubicBezTo>
                    <a:pt x="2420" y="1420"/>
                    <a:pt x="2588" y="1414"/>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2942" y="9600"/>
                    <a:pt x="3583" y="9792"/>
                    <a:pt x="3993" y="9792"/>
                  </a:cubicBezTo>
                  <a:cubicBezTo>
                    <a:pt x="4266" y="9792"/>
                    <a:pt x="4437" y="9707"/>
                    <a:pt x="4437" y="9707"/>
                  </a:cubicBezTo>
                  <a:cubicBezTo>
                    <a:pt x="4437" y="9707"/>
                    <a:pt x="5304" y="14310"/>
                    <a:pt x="6271" y="15211"/>
                  </a:cubicBezTo>
                  <a:cubicBezTo>
                    <a:pt x="6588" y="15507"/>
                    <a:pt x="7120" y="15642"/>
                    <a:pt x="7746" y="15642"/>
                  </a:cubicBezTo>
                  <a:cubicBezTo>
                    <a:pt x="8109" y="15642"/>
                    <a:pt x="8503" y="15597"/>
                    <a:pt x="8907" y="15511"/>
                  </a:cubicBezTo>
                  <a:lnTo>
                    <a:pt x="12643" y="13376"/>
                  </a:lnTo>
                  <a:cubicBezTo>
                    <a:pt x="13210" y="12709"/>
                    <a:pt x="13410" y="11808"/>
                    <a:pt x="13143" y="10941"/>
                  </a:cubicBezTo>
                  <a:cubicBezTo>
                    <a:pt x="12843" y="9240"/>
                    <a:pt x="12242" y="7572"/>
                    <a:pt x="11408" y="6038"/>
                  </a:cubicBezTo>
                  <a:cubicBezTo>
                    <a:pt x="10151" y="3986"/>
                    <a:pt x="11060" y="1968"/>
                    <a:pt x="10228" y="1968"/>
                  </a:cubicBezTo>
                  <a:cubicBezTo>
                    <a:pt x="10222" y="1968"/>
                    <a:pt x="10215" y="1968"/>
                    <a:pt x="10208" y="1968"/>
                  </a:cubicBezTo>
                  <a:cubicBezTo>
                    <a:pt x="9340" y="2035"/>
                    <a:pt x="9174" y="3903"/>
                    <a:pt x="9174" y="3903"/>
                  </a:cubicBezTo>
                  <a:cubicBezTo>
                    <a:pt x="9174" y="3903"/>
                    <a:pt x="7506" y="2035"/>
                    <a:pt x="6472" y="1468"/>
                  </a:cubicBezTo>
                  <a:cubicBezTo>
                    <a:pt x="6005" y="1234"/>
                    <a:pt x="3036" y="0"/>
                    <a:pt x="30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1550531" y="3293442"/>
              <a:ext cx="288449" cy="338675"/>
            </a:xfrm>
            <a:custGeom>
              <a:rect b="b" l="l" r="r" t="t"/>
              <a:pathLst>
                <a:path extrusionOk="0" fill="none" h="15745" w="13410">
                  <a:moveTo>
                    <a:pt x="12643" y="13376"/>
                  </a:moveTo>
                  <a:cubicBezTo>
                    <a:pt x="13210" y="12709"/>
                    <a:pt x="13410" y="11808"/>
                    <a:pt x="13143" y="10941"/>
                  </a:cubicBezTo>
                  <a:cubicBezTo>
                    <a:pt x="12843" y="9240"/>
                    <a:pt x="12242" y="7572"/>
                    <a:pt x="11408" y="6038"/>
                  </a:cubicBezTo>
                  <a:cubicBezTo>
                    <a:pt x="10141" y="3970"/>
                    <a:pt x="11075" y="1935"/>
                    <a:pt x="10208" y="1968"/>
                  </a:cubicBezTo>
                  <a:cubicBezTo>
                    <a:pt x="9340" y="2035"/>
                    <a:pt x="9174" y="3903"/>
                    <a:pt x="9174" y="3903"/>
                  </a:cubicBezTo>
                  <a:cubicBezTo>
                    <a:pt x="9174" y="3903"/>
                    <a:pt x="7506" y="2035"/>
                    <a:pt x="6472" y="1468"/>
                  </a:cubicBezTo>
                  <a:cubicBezTo>
                    <a:pt x="6005" y="1234"/>
                    <a:pt x="3036" y="0"/>
                    <a:pt x="3036" y="0"/>
                  </a:cubicBezTo>
                  <a:lnTo>
                    <a:pt x="0" y="167"/>
                  </a:lnTo>
                  <a:cubicBezTo>
                    <a:pt x="0" y="167"/>
                    <a:pt x="0" y="1601"/>
                    <a:pt x="2769" y="1401"/>
                  </a:cubicBezTo>
                  <a:lnTo>
                    <a:pt x="4604" y="2869"/>
                  </a:lnTo>
                  <a:cubicBezTo>
                    <a:pt x="4604" y="2869"/>
                    <a:pt x="2869" y="3402"/>
                    <a:pt x="2769" y="4170"/>
                  </a:cubicBezTo>
                  <a:cubicBezTo>
                    <a:pt x="2669" y="4970"/>
                    <a:pt x="1735" y="5004"/>
                    <a:pt x="1835" y="6071"/>
                  </a:cubicBezTo>
                  <a:cubicBezTo>
                    <a:pt x="1935" y="7138"/>
                    <a:pt x="1435" y="7272"/>
                    <a:pt x="2302" y="8640"/>
                  </a:cubicBezTo>
                  <a:cubicBezTo>
                    <a:pt x="3369" y="10241"/>
                    <a:pt x="4437" y="9707"/>
                    <a:pt x="4437" y="9707"/>
                  </a:cubicBezTo>
                  <a:cubicBezTo>
                    <a:pt x="4437" y="9707"/>
                    <a:pt x="5304" y="14310"/>
                    <a:pt x="6271" y="15211"/>
                  </a:cubicBezTo>
                  <a:cubicBezTo>
                    <a:pt x="6772" y="15678"/>
                    <a:pt x="7806" y="15745"/>
                    <a:pt x="8907" y="15511"/>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1610070" y="3382405"/>
              <a:ext cx="104797" cy="81093"/>
            </a:xfrm>
            <a:custGeom>
              <a:rect b="b" l="l" r="r" t="t"/>
              <a:pathLst>
                <a:path extrusionOk="0" fill="none" h="3770" w="4872">
                  <a:moveTo>
                    <a:pt x="1" y="67"/>
                  </a:moveTo>
                  <a:cubicBezTo>
                    <a:pt x="1" y="67"/>
                    <a:pt x="1068" y="2502"/>
                    <a:pt x="1702" y="3136"/>
                  </a:cubicBezTo>
                  <a:cubicBezTo>
                    <a:pt x="2336" y="3770"/>
                    <a:pt x="3470" y="3103"/>
                    <a:pt x="3904" y="3036"/>
                  </a:cubicBezTo>
                  <a:cubicBezTo>
                    <a:pt x="4471" y="2969"/>
                    <a:pt x="4871" y="3036"/>
                    <a:pt x="4771" y="2802"/>
                  </a:cubicBezTo>
                  <a:cubicBezTo>
                    <a:pt x="4304" y="1568"/>
                    <a:pt x="2936" y="1868"/>
                    <a:pt x="2936" y="1868"/>
                  </a:cubicBezTo>
                  <a:cubicBezTo>
                    <a:pt x="2936" y="1868"/>
                    <a:pt x="2536" y="534"/>
                    <a:pt x="1736"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1732051" y="3377372"/>
              <a:ext cx="19402" cy="107658"/>
            </a:xfrm>
            <a:custGeom>
              <a:rect b="b" l="l" r="r" t="t"/>
              <a:pathLst>
                <a:path extrusionOk="0" fill="none" h="5005" w="902">
                  <a:moveTo>
                    <a:pt x="735" y="1"/>
                  </a:moveTo>
                  <a:cubicBezTo>
                    <a:pt x="701" y="635"/>
                    <a:pt x="768" y="1268"/>
                    <a:pt x="901" y="1869"/>
                  </a:cubicBezTo>
                  <a:cubicBezTo>
                    <a:pt x="901" y="1869"/>
                    <a:pt x="1" y="4004"/>
                    <a:pt x="167" y="5004"/>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1589980" y="3428328"/>
              <a:ext cx="117703" cy="53818"/>
            </a:xfrm>
            <a:custGeom>
              <a:rect b="b" l="l" r="r" t="t"/>
              <a:pathLst>
                <a:path extrusionOk="0" fill="none" h="2502" w="5472">
                  <a:moveTo>
                    <a:pt x="1" y="0"/>
                  </a:moveTo>
                  <a:cubicBezTo>
                    <a:pt x="401" y="901"/>
                    <a:pt x="1302" y="2135"/>
                    <a:pt x="2069" y="2302"/>
                  </a:cubicBezTo>
                  <a:cubicBezTo>
                    <a:pt x="2870" y="2502"/>
                    <a:pt x="5472" y="1768"/>
                    <a:pt x="5271" y="86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1658875" y="3374511"/>
              <a:ext cx="11486" cy="18671"/>
            </a:xfrm>
            <a:custGeom>
              <a:rect b="b" l="l" r="r" t="t"/>
              <a:pathLst>
                <a:path extrusionOk="0" fill="none" h="868" w="534">
                  <a:moveTo>
                    <a:pt x="0" y="868"/>
                  </a:moveTo>
                  <a:cubicBezTo>
                    <a:pt x="0" y="868"/>
                    <a:pt x="534" y="868"/>
                    <a:pt x="534"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1649540" y="3345818"/>
              <a:ext cx="34459" cy="17961"/>
            </a:xfrm>
            <a:custGeom>
              <a:rect b="b" l="l" r="r" t="t"/>
              <a:pathLst>
                <a:path extrusionOk="0" fill="none" h="835" w="1602">
                  <a:moveTo>
                    <a:pt x="1" y="467"/>
                  </a:moveTo>
                  <a:cubicBezTo>
                    <a:pt x="1" y="467"/>
                    <a:pt x="1101" y="834"/>
                    <a:pt x="1602" y="0"/>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994446" y="2686460"/>
              <a:ext cx="661562" cy="627769"/>
            </a:xfrm>
            <a:custGeom>
              <a:rect b="b" l="l" r="r" t="t"/>
              <a:pathLst>
                <a:path extrusionOk="0" h="29185" w="30756">
                  <a:moveTo>
                    <a:pt x="15571" y="0"/>
                  </a:moveTo>
                  <a:cubicBezTo>
                    <a:pt x="10667" y="0"/>
                    <a:pt x="5759" y="2143"/>
                    <a:pt x="4437" y="6737"/>
                  </a:cubicBezTo>
                  <a:cubicBezTo>
                    <a:pt x="0" y="22014"/>
                    <a:pt x="18580" y="27618"/>
                    <a:pt x="18580" y="27618"/>
                  </a:cubicBezTo>
                  <a:cubicBezTo>
                    <a:pt x="19736" y="28341"/>
                    <a:pt x="24123" y="29184"/>
                    <a:pt x="26876" y="29184"/>
                  </a:cubicBezTo>
                  <a:cubicBezTo>
                    <a:pt x="27938" y="29184"/>
                    <a:pt x="28757" y="29059"/>
                    <a:pt x="29054" y="28753"/>
                  </a:cubicBezTo>
                  <a:cubicBezTo>
                    <a:pt x="30122" y="27652"/>
                    <a:pt x="29888" y="26017"/>
                    <a:pt x="30322" y="21714"/>
                  </a:cubicBezTo>
                  <a:cubicBezTo>
                    <a:pt x="30756" y="17444"/>
                    <a:pt x="28821" y="15610"/>
                    <a:pt x="28621" y="13141"/>
                  </a:cubicBezTo>
                  <a:cubicBezTo>
                    <a:pt x="28421" y="10640"/>
                    <a:pt x="29888" y="12207"/>
                    <a:pt x="26286" y="5169"/>
                  </a:cubicBezTo>
                  <a:cubicBezTo>
                    <a:pt x="24562" y="1802"/>
                    <a:pt x="20068" y="0"/>
                    <a:pt x="15571" y="0"/>
                  </a:cubicBezTo>
                  <a:close/>
                </a:path>
              </a:pathLst>
            </a:custGeom>
            <a:solidFill>
              <a:srgbClr val="FFFFFF"/>
            </a:solid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1187452" y="3179331"/>
              <a:ext cx="349451" cy="350591"/>
            </a:xfrm>
            <a:custGeom>
              <a:rect b="b" l="l" r="r" t="t"/>
              <a:pathLst>
                <a:path extrusionOk="0" h="16299" w="16246">
                  <a:moveTo>
                    <a:pt x="868" y="1"/>
                  </a:moveTo>
                  <a:lnTo>
                    <a:pt x="868" y="1"/>
                  </a:lnTo>
                  <a:cubicBezTo>
                    <a:pt x="2035" y="2469"/>
                    <a:pt x="2402" y="12777"/>
                    <a:pt x="0" y="15212"/>
                  </a:cubicBezTo>
                  <a:cubicBezTo>
                    <a:pt x="0" y="15212"/>
                    <a:pt x="2500" y="16298"/>
                    <a:pt x="6615" y="16298"/>
                  </a:cubicBezTo>
                  <a:cubicBezTo>
                    <a:pt x="9069" y="16298"/>
                    <a:pt x="12097" y="15912"/>
                    <a:pt x="15512" y="14678"/>
                  </a:cubicBezTo>
                  <a:cubicBezTo>
                    <a:pt x="15512" y="14678"/>
                    <a:pt x="12743" y="11176"/>
                    <a:pt x="12743" y="8140"/>
                  </a:cubicBezTo>
                  <a:cubicBezTo>
                    <a:pt x="12743" y="5105"/>
                    <a:pt x="16245" y="4704"/>
                    <a:pt x="16245" y="4704"/>
                  </a:cubicBezTo>
                  <a:lnTo>
                    <a:pt x="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1187452" y="3179330"/>
              <a:ext cx="349451" cy="386771"/>
            </a:xfrm>
            <a:custGeom>
              <a:rect b="b" l="l" r="r" t="t"/>
              <a:pathLst>
                <a:path extrusionOk="0" fill="none" h="17981" w="16246">
                  <a:moveTo>
                    <a:pt x="868" y="1"/>
                  </a:moveTo>
                  <a:cubicBezTo>
                    <a:pt x="2035" y="2469"/>
                    <a:pt x="2402" y="12777"/>
                    <a:pt x="0" y="15212"/>
                  </a:cubicBezTo>
                  <a:cubicBezTo>
                    <a:pt x="0" y="15212"/>
                    <a:pt x="6372" y="17981"/>
                    <a:pt x="15512" y="14678"/>
                  </a:cubicBezTo>
                  <a:cubicBezTo>
                    <a:pt x="15512" y="14678"/>
                    <a:pt x="12743" y="11176"/>
                    <a:pt x="12743" y="8140"/>
                  </a:cubicBezTo>
                  <a:cubicBezTo>
                    <a:pt x="12743" y="5105"/>
                    <a:pt x="16245" y="4704"/>
                    <a:pt x="16245" y="4704"/>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1478758" y="2902007"/>
              <a:ext cx="136352" cy="118176"/>
            </a:xfrm>
            <a:custGeom>
              <a:rect b="b" l="l" r="r" t="t"/>
              <a:pathLst>
                <a:path extrusionOk="0" h="5494" w="6339">
                  <a:moveTo>
                    <a:pt x="3327" y="1"/>
                  </a:moveTo>
                  <a:cubicBezTo>
                    <a:pt x="604" y="1"/>
                    <a:pt x="0" y="3687"/>
                    <a:pt x="0" y="3687"/>
                  </a:cubicBezTo>
                  <a:cubicBezTo>
                    <a:pt x="570" y="3216"/>
                    <a:pt x="1070" y="3031"/>
                    <a:pt x="1509" y="3031"/>
                  </a:cubicBezTo>
                  <a:cubicBezTo>
                    <a:pt x="3108" y="3031"/>
                    <a:pt x="3882" y="5494"/>
                    <a:pt x="4212" y="5494"/>
                  </a:cubicBezTo>
                  <a:cubicBezTo>
                    <a:pt x="4221" y="5494"/>
                    <a:pt x="4229" y="5492"/>
                    <a:pt x="4237" y="5489"/>
                  </a:cubicBezTo>
                  <a:cubicBezTo>
                    <a:pt x="4637" y="5355"/>
                    <a:pt x="5104" y="3687"/>
                    <a:pt x="5104" y="3687"/>
                  </a:cubicBezTo>
                  <a:lnTo>
                    <a:pt x="4237" y="3687"/>
                  </a:lnTo>
                  <a:cubicBezTo>
                    <a:pt x="5438" y="2954"/>
                    <a:pt x="6338" y="1152"/>
                    <a:pt x="5971" y="919"/>
                  </a:cubicBezTo>
                  <a:cubicBezTo>
                    <a:pt x="4922" y="261"/>
                    <a:pt x="4049" y="1"/>
                    <a:pt x="3327" y="1"/>
                  </a:cubicBezTo>
                  <a:close/>
                </a:path>
              </a:pathLst>
            </a:custGeom>
            <a:solidFill>
              <a:srgbClr val="D0E1A3"/>
            </a:solid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931298" y="2631275"/>
              <a:ext cx="732588" cy="886277"/>
            </a:xfrm>
            <a:custGeom>
              <a:rect b="b" l="l" r="r" t="t"/>
              <a:pathLst>
                <a:path extrusionOk="0" h="41203" w="34058">
                  <a:moveTo>
                    <a:pt x="17524" y="1"/>
                  </a:moveTo>
                  <a:cubicBezTo>
                    <a:pt x="11317" y="1"/>
                    <a:pt x="4566" y="2996"/>
                    <a:pt x="3503" y="7845"/>
                  </a:cubicBezTo>
                  <a:cubicBezTo>
                    <a:pt x="2068" y="14416"/>
                    <a:pt x="3036" y="20854"/>
                    <a:pt x="3669" y="24557"/>
                  </a:cubicBezTo>
                  <a:cubicBezTo>
                    <a:pt x="4303" y="28260"/>
                    <a:pt x="2869" y="29327"/>
                    <a:pt x="1435" y="33730"/>
                  </a:cubicBezTo>
                  <a:cubicBezTo>
                    <a:pt x="0" y="38133"/>
                    <a:pt x="4937" y="41202"/>
                    <a:pt x="4937" y="41202"/>
                  </a:cubicBezTo>
                  <a:cubicBezTo>
                    <a:pt x="4937" y="41202"/>
                    <a:pt x="5971" y="40935"/>
                    <a:pt x="6305" y="38233"/>
                  </a:cubicBezTo>
                  <a:cubicBezTo>
                    <a:pt x="6392" y="37455"/>
                    <a:pt x="6772" y="37199"/>
                    <a:pt x="7308" y="37199"/>
                  </a:cubicBezTo>
                  <a:cubicBezTo>
                    <a:pt x="8346" y="37199"/>
                    <a:pt x="9971" y="38156"/>
                    <a:pt x="11211" y="38156"/>
                  </a:cubicBezTo>
                  <a:cubicBezTo>
                    <a:pt x="11530" y="38156"/>
                    <a:pt x="11824" y="38093"/>
                    <a:pt x="12075" y="37933"/>
                  </a:cubicBezTo>
                  <a:cubicBezTo>
                    <a:pt x="13430" y="37073"/>
                    <a:pt x="13666" y="36071"/>
                    <a:pt x="15517" y="36071"/>
                  </a:cubicBezTo>
                  <a:cubicBezTo>
                    <a:pt x="16035" y="36071"/>
                    <a:pt x="16681" y="36150"/>
                    <a:pt x="17513" y="36332"/>
                  </a:cubicBezTo>
                  <a:cubicBezTo>
                    <a:pt x="18907" y="36653"/>
                    <a:pt x="20055" y="36828"/>
                    <a:pt x="21037" y="36828"/>
                  </a:cubicBezTo>
                  <a:cubicBezTo>
                    <a:pt x="22711" y="36828"/>
                    <a:pt x="23904" y="36321"/>
                    <a:pt x="25018" y="35165"/>
                  </a:cubicBezTo>
                  <a:cubicBezTo>
                    <a:pt x="25431" y="34728"/>
                    <a:pt x="25886" y="34561"/>
                    <a:pt x="26339" y="34561"/>
                  </a:cubicBezTo>
                  <a:cubicBezTo>
                    <a:pt x="27788" y="34561"/>
                    <a:pt x="29221" y="36265"/>
                    <a:pt x="29221" y="36265"/>
                  </a:cubicBezTo>
                  <a:cubicBezTo>
                    <a:pt x="29855" y="32262"/>
                    <a:pt x="27520" y="29494"/>
                    <a:pt x="26085" y="25591"/>
                  </a:cubicBezTo>
                  <a:cubicBezTo>
                    <a:pt x="24684" y="21688"/>
                    <a:pt x="24351" y="17285"/>
                    <a:pt x="28320" y="16384"/>
                  </a:cubicBezTo>
                  <a:cubicBezTo>
                    <a:pt x="30889" y="15784"/>
                    <a:pt x="34058" y="11181"/>
                    <a:pt x="32323" y="6744"/>
                  </a:cubicBezTo>
                  <a:cubicBezTo>
                    <a:pt x="30555" y="2274"/>
                    <a:pt x="23550" y="1140"/>
                    <a:pt x="23550" y="1140"/>
                  </a:cubicBezTo>
                  <a:cubicBezTo>
                    <a:pt x="21783" y="364"/>
                    <a:pt x="19687" y="1"/>
                    <a:pt x="17524" y="1"/>
                  </a:cubicBezTo>
                  <a:close/>
                </a:path>
              </a:pathLst>
            </a:custGeom>
            <a:solidFill>
              <a:schemeClr val="dk1"/>
            </a:solid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1485942" y="2954770"/>
              <a:ext cx="87546" cy="190493"/>
            </a:xfrm>
            <a:custGeom>
              <a:rect b="b" l="l" r="r" t="t"/>
              <a:pathLst>
                <a:path extrusionOk="0" h="8856" w="4070">
                  <a:moveTo>
                    <a:pt x="1735" y="0"/>
                  </a:moveTo>
                  <a:cubicBezTo>
                    <a:pt x="1101" y="0"/>
                    <a:pt x="834" y="2102"/>
                    <a:pt x="834" y="2102"/>
                  </a:cubicBezTo>
                  <a:cubicBezTo>
                    <a:pt x="834" y="2102"/>
                    <a:pt x="100" y="2936"/>
                    <a:pt x="33" y="4837"/>
                  </a:cubicBezTo>
                  <a:cubicBezTo>
                    <a:pt x="0" y="6705"/>
                    <a:pt x="1268" y="7372"/>
                    <a:pt x="1268" y="7372"/>
                  </a:cubicBezTo>
                  <a:cubicBezTo>
                    <a:pt x="1268" y="7372"/>
                    <a:pt x="1735" y="8856"/>
                    <a:pt x="2669" y="8856"/>
                  </a:cubicBezTo>
                  <a:cubicBezTo>
                    <a:pt x="2764" y="8856"/>
                    <a:pt x="2864" y="8840"/>
                    <a:pt x="2969" y="8806"/>
                  </a:cubicBezTo>
                  <a:cubicBezTo>
                    <a:pt x="4070" y="8440"/>
                    <a:pt x="1901" y="7005"/>
                    <a:pt x="1968" y="2535"/>
                  </a:cubicBezTo>
                  <a:lnTo>
                    <a:pt x="1968" y="2535"/>
                  </a:lnTo>
                  <a:lnTo>
                    <a:pt x="2969" y="3136"/>
                  </a:lnTo>
                  <a:cubicBezTo>
                    <a:pt x="2969" y="3136"/>
                    <a:pt x="2368"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1485942" y="2954770"/>
              <a:ext cx="87546" cy="197333"/>
            </a:xfrm>
            <a:custGeom>
              <a:rect b="b" l="l" r="r" t="t"/>
              <a:pathLst>
                <a:path extrusionOk="0" fill="none" h="9174" w="4070">
                  <a:moveTo>
                    <a:pt x="2969" y="3136"/>
                  </a:moveTo>
                  <a:cubicBezTo>
                    <a:pt x="2969" y="3136"/>
                    <a:pt x="2368" y="0"/>
                    <a:pt x="1735" y="0"/>
                  </a:cubicBezTo>
                  <a:cubicBezTo>
                    <a:pt x="1101" y="0"/>
                    <a:pt x="834" y="2102"/>
                    <a:pt x="834" y="2102"/>
                  </a:cubicBezTo>
                  <a:cubicBezTo>
                    <a:pt x="834" y="2102"/>
                    <a:pt x="100" y="2936"/>
                    <a:pt x="33" y="4837"/>
                  </a:cubicBezTo>
                  <a:cubicBezTo>
                    <a:pt x="0" y="6705"/>
                    <a:pt x="1268" y="7372"/>
                    <a:pt x="1268" y="7372"/>
                  </a:cubicBezTo>
                  <a:cubicBezTo>
                    <a:pt x="1268" y="7372"/>
                    <a:pt x="1835" y="9173"/>
                    <a:pt x="2969" y="8806"/>
                  </a:cubicBezTo>
                  <a:cubicBezTo>
                    <a:pt x="4070" y="8440"/>
                    <a:pt x="1901" y="7005"/>
                    <a:pt x="1968" y="2535"/>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1550514" y="3188666"/>
              <a:ext cx="45214" cy="104775"/>
            </a:xfrm>
            <a:custGeom>
              <a:rect b="b" l="l" r="r" t="t"/>
              <a:pathLst>
                <a:path extrusionOk="0" h="4871" w="2102">
                  <a:moveTo>
                    <a:pt x="0" y="1"/>
                  </a:moveTo>
                  <a:cubicBezTo>
                    <a:pt x="0" y="1"/>
                    <a:pt x="234" y="2936"/>
                    <a:pt x="2102" y="487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1703357" y="3728947"/>
              <a:ext cx="467111" cy="561605"/>
            </a:xfrm>
            <a:custGeom>
              <a:rect b="b" l="l" r="r" t="t"/>
              <a:pathLst>
                <a:path extrusionOk="0" h="26109" w="21716">
                  <a:moveTo>
                    <a:pt x="7339" y="1"/>
                  </a:moveTo>
                  <a:lnTo>
                    <a:pt x="0" y="9207"/>
                  </a:lnTo>
                  <a:cubicBezTo>
                    <a:pt x="6405" y="17480"/>
                    <a:pt x="12142" y="23217"/>
                    <a:pt x="15545" y="24785"/>
                  </a:cubicBezTo>
                  <a:cubicBezTo>
                    <a:pt x="17064" y="25500"/>
                    <a:pt x="18265" y="26109"/>
                    <a:pt x="19214" y="26109"/>
                  </a:cubicBezTo>
                  <a:cubicBezTo>
                    <a:pt x="20390" y="26109"/>
                    <a:pt x="21181" y="25174"/>
                    <a:pt x="21716" y="22350"/>
                  </a:cubicBezTo>
                  <a:lnTo>
                    <a:pt x="19348" y="17447"/>
                  </a:lnTo>
                  <a:cubicBezTo>
                    <a:pt x="19348" y="17447"/>
                    <a:pt x="17980" y="13444"/>
                    <a:pt x="15545" y="10775"/>
                  </a:cubicBezTo>
                  <a:cubicBezTo>
                    <a:pt x="13110" y="8140"/>
                    <a:pt x="7339" y="1"/>
                    <a:pt x="7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1703357" y="3728947"/>
              <a:ext cx="467111" cy="590536"/>
            </a:xfrm>
            <a:custGeom>
              <a:rect b="b" l="l" r="r" t="t"/>
              <a:pathLst>
                <a:path extrusionOk="0" fill="none" h="27454" w="21716">
                  <a:moveTo>
                    <a:pt x="21716" y="22350"/>
                  </a:moveTo>
                  <a:cubicBezTo>
                    <a:pt x="20749" y="27454"/>
                    <a:pt x="18947" y="26386"/>
                    <a:pt x="15545" y="24785"/>
                  </a:cubicBezTo>
                  <a:cubicBezTo>
                    <a:pt x="12142" y="23217"/>
                    <a:pt x="6405" y="17480"/>
                    <a:pt x="0" y="9207"/>
                  </a:cubicBezTo>
                  <a:lnTo>
                    <a:pt x="7339" y="1"/>
                  </a:lnTo>
                  <a:cubicBezTo>
                    <a:pt x="7339" y="1"/>
                    <a:pt x="13110" y="8140"/>
                    <a:pt x="15545" y="10775"/>
                  </a:cubicBezTo>
                  <a:cubicBezTo>
                    <a:pt x="17980" y="13444"/>
                    <a:pt x="19348" y="17447"/>
                    <a:pt x="19348" y="17447"/>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713143" y="4158930"/>
              <a:ext cx="93310" cy="50957"/>
            </a:xfrm>
            <a:custGeom>
              <a:rect b="b" l="l" r="r" t="t"/>
              <a:pathLst>
                <a:path extrusionOk="0" fill="none" h="2369" w="4338">
                  <a:moveTo>
                    <a:pt x="4337" y="0"/>
                  </a:moveTo>
                  <a:cubicBezTo>
                    <a:pt x="4337" y="0"/>
                    <a:pt x="2636" y="2369"/>
                    <a:pt x="1" y="2269"/>
                  </a:cubicBezTo>
                </a:path>
              </a:pathLst>
            </a:custGeom>
            <a:noFill/>
            <a:ln cap="rnd" cmpd="sng" w="116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flipH="1">
              <a:off x="1506975" y="1697125"/>
              <a:ext cx="957375" cy="957725"/>
            </a:xfrm>
            <a:custGeom>
              <a:rect b="b" l="l" r="r" t="t"/>
              <a:pathLst>
                <a:path extrusionOk="0" h="38309" w="38295">
                  <a:moveTo>
                    <a:pt x="19417" y="1"/>
                  </a:moveTo>
                  <a:cubicBezTo>
                    <a:pt x="19151" y="1"/>
                    <a:pt x="18883" y="5"/>
                    <a:pt x="18614" y="15"/>
                  </a:cubicBezTo>
                  <a:cubicBezTo>
                    <a:pt x="8207" y="382"/>
                    <a:pt x="1" y="7720"/>
                    <a:pt x="301" y="16460"/>
                  </a:cubicBezTo>
                  <a:cubicBezTo>
                    <a:pt x="601" y="24332"/>
                    <a:pt x="7740" y="30637"/>
                    <a:pt x="16780" y="31471"/>
                  </a:cubicBezTo>
                  <a:cubicBezTo>
                    <a:pt x="18047" y="34573"/>
                    <a:pt x="20516" y="37075"/>
                    <a:pt x="23651" y="38309"/>
                  </a:cubicBezTo>
                  <a:cubicBezTo>
                    <a:pt x="23651" y="38309"/>
                    <a:pt x="21383" y="36107"/>
                    <a:pt x="22117" y="31337"/>
                  </a:cubicBezTo>
                  <a:cubicBezTo>
                    <a:pt x="31357" y="30036"/>
                    <a:pt x="38295" y="23165"/>
                    <a:pt x="37995" y="15126"/>
                  </a:cubicBezTo>
                  <a:cubicBezTo>
                    <a:pt x="37702" y="6677"/>
                    <a:pt x="29464" y="1"/>
                    <a:pt x="19417" y="1"/>
                  </a:cubicBezTo>
                  <a:close/>
                </a:path>
              </a:pathLst>
            </a:custGeom>
            <a:solidFill>
              <a:schemeClr val="dk1"/>
            </a:solidFill>
            <a:ln cap="rnd" cmpd="sng" w="11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flipH="1">
              <a:off x="1769650" y="1943525"/>
              <a:ext cx="432000" cy="321050"/>
            </a:xfrm>
            <a:custGeom>
              <a:rect b="b" l="l" r="r" t="t"/>
              <a:pathLst>
                <a:path extrusionOk="0" h="12842" w="17280">
                  <a:moveTo>
                    <a:pt x="5172" y="1"/>
                  </a:moveTo>
                  <a:cubicBezTo>
                    <a:pt x="4772" y="1"/>
                    <a:pt x="4338" y="61"/>
                    <a:pt x="3870" y="199"/>
                  </a:cubicBezTo>
                  <a:cubicBezTo>
                    <a:pt x="1068" y="1000"/>
                    <a:pt x="0" y="4536"/>
                    <a:pt x="2302" y="7838"/>
                  </a:cubicBezTo>
                  <a:cubicBezTo>
                    <a:pt x="3937" y="10240"/>
                    <a:pt x="6639" y="11874"/>
                    <a:pt x="8040" y="12608"/>
                  </a:cubicBezTo>
                  <a:lnTo>
                    <a:pt x="8473" y="12842"/>
                  </a:lnTo>
                  <a:cubicBezTo>
                    <a:pt x="8607" y="12775"/>
                    <a:pt x="8740" y="12708"/>
                    <a:pt x="8907" y="12642"/>
                  </a:cubicBezTo>
                  <a:cubicBezTo>
                    <a:pt x="10341" y="11941"/>
                    <a:pt x="13076" y="10407"/>
                    <a:pt x="14844" y="8105"/>
                  </a:cubicBezTo>
                  <a:cubicBezTo>
                    <a:pt x="17279" y="4869"/>
                    <a:pt x="16379" y="1300"/>
                    <a:pt x="13577" y="366"/>
                  </a:cubicBezTo>
                  <a:cubicBezTo>
                    <a:pt x="13069" y="201"/>
                    <a:pt x="12599" y="130"/>
                    <a:pt x="12166" y="130"/>
                  </a:cubicBezTo>
                  <a:cubicBezTo>
                    <a:pt x="10410" y="130"/>
                    <a:pt x="9269" y="1298"/>
                    <a:pt x="8707" y="2101"/>
                  </a:cubicBezTo>
                  <a:cubicBezTo>
                    <a:pt x="8132" y="1253"/>
                    <a:pt x="6997" y="1"/>
                    <a:pt x="5172" y="1"/>
                  </a:cubicBez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931294" y="3488583"/>
              <a:ext cx="1005980" cy="1136567"/>
            </a:xfrm>
            <a:custGeom>
              <a:rect b="b" l="l" r="r" t="t"/>
              <a:pathLst>
                <a:path extrusionOk="0" h="52839" w="46768">
                  <a:moveTo>
                    <a:pt x="26262" y="1"/>
                  </a:moveTo>
                  <a:cubicBezTo>
                    <a:pt x="23939" y="1"/>
                    <a:pt x="21328" y="126"/>
                    <a:pt x="18447" y="367"/>
                  </a:cubicBezTo>
                  <a:cubicBezTo>
                    <a:pt x="8107" y="1201"/>
                    <a:pt x="2369" y="5738"/>
                    <a:pt x="2369" y="5738"/>
                  </a:cubicBezTo>
                  <a:cubicBezTo>
                    <a:pt x="1" y="14077"/>
                    <a:pt x="15579" y="38495"/>
                    <a:pt x="15112" y="40863"/>
                  </a:cubicBezTo>
                  <a:cubicBezTo>
                    <a:pt x="14645" y="43198"/>
                    <a:pt x="11909" y="52838"/>
                    <a:pt x="11909" y="52838"/>
                  </a:cubicBezTo>
                  <a:cubicBezTo>
                    <a:pt x="11909" y="52838"/>
                    <a:pt x="13611" y="51571"/>
                    <a:pt x="20049" y="51003"/>
                  </a:cubicBezTo>
                  <a:cubicBezTo>
                    <a:pt x="24361" y="50629"/>
                    <a:pt x="28832" y="50505"/>
                    <a:pt x="32854" y="50505"/>
                  </a:cubicBezTo>
                  <a:cubicBezTo>
                    <a:pt x="40654" y="50505"/>
                    <a:pt x="46768" y="50970"/>
                    <a:pt x="46768" y="50970"/>
                  </a:cubicBezTo>
                  <a:lnTo>
                    <a:pt x="41931" y="28788"/>
                  </a:lnTo>
                  <a:cubicBezTo>
                    <a:pt x="41931" y="28788"/>
                    <a:pt x="45167" y="21149"/>
                    <a:pt x="45133" y="18447"/>
                  </a:cubicBezTo>
                  <a:cubicBezTo>
                    <a:pt x="45100" y="14110"/>
                    <a:pt x="40730" y="5237"/>
                    <a:pt x="38195" y="2669"/>
                  </a:cubicBezTo>
                  <a:cubicBezTo>
                    <a:pt x="36366" y="840"/>
                    <a:pt x="32280" y="1"/>
                    <a:pt x="26262"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40"/>
          <p:cNvSpPr txBox="1"/>
          <p:nvPr>
            <p:ph idx="1" type="subTitle"/>
          </p:nvPr>
        </p:nvSpPr>
        <p:spPr>
          <a:xfrm>
            <a:off x="3643825" y="2658650"/>
            <a:ext cx="4379100" cy="119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Java and XML synergize in mobile app development, with Java powering the app's functionality and logic, while XML defines the user interface and data structures. This combination enables developers to create dynamic, interactive apps with seamless user experiences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897" name="Shape 897"/>
        <p:cNvGrpSpPr/>
        <p:nvPr/>
      </p:nvGrpSpPr>
      <p:grpSpPr>
        <a:xfrm>
          <a:off x="0" y="0"/>
          <a:ext cx="0" cy="0"/>
          <a:chOff x="0" y="0"/>
          <a:chExt cx="0" cy="0"/>
        </a:xfrm>
      </p:grpSpPr>
      <p:sp>
        <p:nvSpPr>
          <p:cNvPr id="898" name="Google Shape;898;p41"/>
          <p:cNvSpPr/>
          <p:nvPr/>
        </p:nvSpPr>
        <p:spPr>
          <a:xfrm>
            <a:off x="2149700" y="172465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1"/>
          <p:cNvSpPr txBox="1"/>
          <p:nvPr>
            <p:ph idx="2" type="title"/>
          </p:nvPr>
        </p:nvSpPr>
        <p:spPr>
          <a:xfrm>
            <a:off x="1713061" y="1831600"/>
            <a:ext cx="17103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00" name="Google Shape;900;p41"/>
          <p:cNvSpPr txBox="1"/>
          <p:nvPr>
            <p:ph type="ctrTitle"/>
          </p:nvPr>
        </p:nvSpPr>
        <p:spPr>
          <a:xfrm flipH="1">
            <a:off x="927525" y="2591136"/>
            <a:ext cx="3342900" cy="12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dk2"/>
                </a:solidFill>
              </a:rPr>
              <a:t>JAVA</a:t>
            </a:r>
            <a:endParaRPr b="0">
              <a:solidFill>
                <a:schemeClr val="dk2"/>
              </a:solidFill>
            </a:endParaRPr>
          </a:p>
        </p:txBody>
      </p:sp>
      <p:grpSp>
        <p:nvGrpSpPr>
          <p:cNvPr id="901" name="Google Shape;901;p41"/>
          <p:cNvGrpSpPr/>
          <p:nvPr/>
        </p:nvGrpSpPr>
        <p:grpSpPr>
          <a:xfrm>
            <a:off x="5189946" y="1155611"/>
            <a:ext cx="2525730" cy="4230862"/>
            <a:chOff x="5085649" y="847603"/>
            <a:chExt cx="2923298" cy="4896831"/>
          </a:xfrm>
        </p:grpSpPr>
        <p:sp>
          <p:nvSpPr>
            <p:cNvPr id="902" name="Google Shape;902;p41"/>
            <p:cNvSpPr/>
            <p:nvPr/>
          </p:nvSpPr>
          <p:spPr>
            <a:xfrm>
              <a:off x="5085649" y="847603"/>
              <a:ext cx="2923298" cy="1772544"/>
            </a:xfrm>
            <a:custGeom>
              <a:rect b="b" l="l" r="r" t="t"/>
              <a:pathLst>
                <a:path extrusionOk="0" h="86730" w="143036">
                  <a:moveTo>
                    <a:pt x="0" y="0"/>
                  </a:moveTo>
                  <a:lnTo>
                    <a:pt x="0" y="86729"/>
                  </a:lnTo>
                  <a:lnTo>
                    <a:pt x="143036" y="86729"/>
                  </a:lnTo>
                  <a:lnTo>
                    <a:pt x="143036"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1"/>
            <p:cNvSpPr/>
            <p:nvPr/>
          </p:nvSpPr>
          <p:spPr>
            <a:xfrm>
              <a:off x="5185179" y="1080080"/>
              <a:ext cx="1585051" cy="138403"/>
            </a:xfrm>
            <a:custGeom>
              <a:rect b="b" l="l" r="r" t="t"/>
              <a:pathLst>
                <a:path extrusionOk="0" fill="none" h="6772" w="77556">
                  <a:moveTo>
                    <a:pt x="1" y="0"/>
                  </a:moveTo>
                  <a:lnTo>
                    <a:pt x="77556" y="0"/>
                  </a:lnTo>
                  <a:lnTo>
                    <a:pt x="77556" y="6772"/>
                  </a:lnTo>
                  <a:lnTo>
                    <a:pt x="1" y="6772"/>
                  </a:lnTo>
                  <a:close/>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5185179" y="1296860"/>
              <a:ext cx="1585051" cy="800394"/>
            </a:xfrm>
            <a:custGeom>
              <a:rect b="b" l="l" r="r" t="t"/>
              <a:pathLst>
                <a:path extrusionOk="0" fill="none" h="39163" w="77556">
                  <a:moveTo>
                    <a:pt x="1" y="1"/>
                  </a:moveTo>
                  <a:lnTo>
                    <a:pt x="77556" y="1"/>
                  </a:lnTo>
                  <a:lnTo>
                    <a:pt x="77556" y="39162"/>
                  </a:lnTo>
                  <a:lnTo>
                    <a:pt x="1" y="39162"/>
                  </a:lnTo>
                  <a:close/>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
            <p:cNvSpPr/>
            <p:nvPr/>
          </p:nvSpPr>
          <p:spPr>
            <a:xfrm>
              <a:off x="6860217" y="1875650"/>
              <a:ext cx="1073071" cy="637446"/>
            </a:xfrm>
            <a:custGeom>
              <a:rect b="b" l="l" r="r" t="t"/>
              <a:pathLst>
                <a:path extrusionOk="0" fill="none" h="31190" w="52505">
                  <a:moveTo>
                    <a:pt x="0" y="1"/>
                  </a:moveTo>
                  <a:lnTo>
                    <a:pt x="52504" y="1"/>
                  </a:lnTo>
                  <a:lnTo>
                    <a:pt x="52504" y="31190"/>
                  </a:lnTo>
                  <a:lnTo>
                    <a:pt x="0" y="31190"/>
                  </a:lnTo>
                  <a:close/>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1"/>
            <p:cNvSpPr/>
            <p:nvPr/>
          </p:nvSpPr>
          <p:spPr>
            <a:xfrm>
              <a:off x="6860217" y="1875650"/>
              <a:ext cx="1073071" cy="637446"/>
            </a:xfrm>
            <a:custGeom>
              <a:rect b="b" l="l" r="r" t="t"/>
              <a:pathLst>
                <a:path extrusionOk="0" fill="none" h="31190" w="52505">
                  <a:moveTo>
                    <a:pt x="0" y="31190"/>
                  </a:moveTo>
                  <a:lnTo>
                    <a:pt x="52504"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6860217" y="1875650"/>
              <a:ext cx="1073071" cy="637446"/>
            </a:xfrm>
            <a:custGeom>
              <a:rect b="b" l="l" r="r" t="t"/>
              <a:pathLst>
                <a:path extrusionOk="0" fill="none" h="31190" w="52505">
                  <a:moveTo>
                    <a:pt x="52504" y="31190"/>
                  </a:moveTo>
                  <a:lnTo>
                    <a:pt x="0"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p:nvPr/>
          </p:nvSpPr>
          <p:spPr>
            <a:xfrm>
              <a:off x="6492076" y="2218571"/>
              <a:ext cx="259761" cy="20"/>
            </a:xfrm>
            <a:custGeom>
              <a:rect b="b" l="l" r="r" t="t"/>
              <a:pathLst>
                <a:path extrusionOk="0" fill="none" h="1" w="12710">
                  <a:moveTo>
                    <a:pt x="0" y="1"/>
                  </a:moveTo>
                  <a:lnTo>
                    <a:pt x="12709"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1"/>
            <p:cNvSpPr/>
            <p:nvPr/>
          </p:nvSpPr>
          <p:spPr>
            <a:xfrm>
              <a:off x="6031905" y="2218571"/>
              <a:ext cx="406338" cy="20"/>
            </a:xfrm>
            <a:custGeom>
              <a:rect b="b" l="l" r="r" t="t"/>
              <a:pathLst>
                <a:path extrusionOk="0" fill="none" h="1" w="19882">
                  <a:moveTo>
                    <a:pt x="0" y="1"/>
                  </a:moveTo>
                  <a:lnTo>
                    <a:pt x="19881"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p:nvPr/>
          </p:nvSpPr>
          <p:spPr>
            <a:xfrm>
              <a:off x="5404024" y="2218571"/>
              <a:ext cx="548808" cy="20"/>
            </a:xfrm>
            <a:custGeom>
              <a:rect b="b" l="l" r="r" t="t"/>
              <a:pathLst>
                <a:path extrusionOk="0" fill="none" h="1" w="26853">
                  <a:moveTo>
                    <a:pt x="0" y="1"/>
                  </a:moveTo>
                  <a:lnTo>
                    <a:pt x="26853"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5193354" y="2218571"/>
              <a:ext cx="147293" cy="20"/>
            </a:xfrm>
            <a:custGeom>
              <a:rect b="b" l="l" r="r" t="t"/>
              <a:pathLst>
                <a:path extrusionOk="0" fill="none" h="1" w="7207">
                  <a:moveTo>
                    <a:pt x="1" y="1"/>
                  </a:moveTo>
                  <a:lnTo>
                    <a:pt x="7206"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p:cNvSpPr/>
            <p:nvPr/>
          </p:nvSpPr>
          <p:spPr>
            <a:xfrm>
              <a:off x="5575822" y="2292207"/>
              <a:ext cx="1176015" cy="20"/>
            </a:xfrm>
            <a:custGeom>
              <a:rect b="b" l="l" r="r" t="t"/>
              <a:pathLst>
                <a:path extrusionOk="0" fill="none" h="1" w="57542">
                  <a:moveTo>
                    <a:pt x="0" y="0"/>
                  </a:moveTo>
                  <a:lnTo>
                    <a:pt x="5754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p:cNvSpPr/>
            <p:nvPr/>
          </p:nvSpPr>
          <p:spPr>
            <a:xfrm>
              <a:off x="5193354" y="2292207"/>
              <a:ext cx="323178" cy="20"/>
            </a:xfrm>
            <a:custGeom>
              <a:rect b="b" l="l" r="r" t="t"/>
              <a:pathLst>
                <a:path extrusionOk="0" fill="none" h="1" w="15813">
                  <a:moveTo>
                    <a:pt x="1" y="0"/>
                  </a:moveTo>
                  <a:lnTo>
                    <a:pt x="15812"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1"/>
            <p:cNvSpPr/>
            <p:nvPr/>
          </p:nvSpPr>
          <p:spPr>
            <a:xfrm>
              <a:off x="6198246" y="2365823"/>
              <a:ext cx="553591" cy="20"/>
            </a:xfrm>
            <a:custGeom>
              <a:rect b="b" l="l" r="r" t="t"/>
              <a:pathLst>
                <a:path extrusionOk="0" fill="none" h="1" w="27087">
                  <a:moveTo>
                    <a:pt x="0" y="1"/>
                  </a:moveTo>
                  <a:lnTo>
                    <a:pt x="27086"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5649438" y="2365823"/>
              <a:ext cx="470430" cy="20"/>
            </a:xfrm>
            <a:custGeom>
              <a:rect b="b" l="l" r="r" t="t"/>
              <a:pathLst>
                <a:path extrusionOk="0" fill="none" h="1" w="23018">
                  <a:moveTo>
                    <a:pt x="1" y="1"/>
                  </a:moveTo>
                  <a:lnTo>
                    <a:pt x="23017"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5193354" y="2365823"/>
              <a:ext cx="402251" cy="20"/>
            </a:xfrm>
            <a:custGeom>
              <a:rect b="b" l="l" r="r" t="t"/>
              <a:pathLst>
                <a:path extrusionOk="0" fill="none" h="1" w="19682">
                  <a:moveTo>
                    <a:pt x="1" y="1"/>
                  </a:moveTo>
                  <a:lnTo>
                    <a:pt x="1968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6109608" y="2439460"/>
              <a:ext cx="642228" cy="20"/>
            </a:xfrm>
            <a:custGeom>
              <a:rect b="b" l="l" r="r" t="t"/>
              <a:pathLst>
                <a:path extrusionOk="0" fill="none" h="1" w="31424">
                  <a:moveTo>
                    <a:pt x="1" y="0"/>
                  </a:moveTo>
                  <a:lnTo>
                    <a:pt x="31423"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5585366" y="2439460"/>
              <a:ext cx="460866" cy="20"/>
            </a:xfrm>
            <a:custGeom>
              <a:rect b="b" l="l" r="r" t="t"/>
              <a:pathLst>
                <a:path extrusionOk="0" fill="none" h="1" w="22550">
                  <a:moveTo>
                    <a:pt x="0" y="0"/>
                  </a:moveTo>
                  <a:lnTo>
                    <a:pt x="22550"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p:nvPr/>
          </p:nvSpPr>
          <p:spPr>
            <a:xfrm>
              <a:off x="5193354" y="2439460"/>
              <a:ext cx="338179" cy="20"/>
            </a:xfrm>
            <a:custGeom>
              <a:rect b="b" l="l" r="r" t="t"/>
              <a:pathLst>
                <a:path extrusionOk="0" fill="none" h="1" w="16547">
                  <a:moveTo>
                    <a:pt x="1" y="0"/>
                  </a:moveTo>
                  <a:lnTo>
                    <a:pt x="16546"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p:nvPr/>
          </p:nvSpPr>
          <p:spPr>
            <a:xfrm>
              <a:off x="6467530" y="2513076"/>
              <a:ext cx="284306" cy="20"/>
            </a:xfrm>
            <a:custGeom>
              <a:rect b="b" l="l" r="r" t="t"/>
              <a:pathLst>
                <a:path extrusionOk="0" fill="none" h="1" w="13911">
                  <a:moveTo>
                    <a:pt x="0" y="1"/>
                  </a:moveTo>
                  <a:lnTo>
                    <a:pt x="13910"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p:nvPr/>
          </p:nvSpPr>
          <p:spPr>
            <a:xfrm>
              <a:off x="5796015" y="2513076"/>
              <a:ext cx="617683" cy="20"/>
            </a:xfrm>
            <a:custGeom>
              <a:rect b="b" l="l" r="r" t="t"/>
              <a:pathLst>
                <a:path extrusionOk="0" fill="none" h="1" w="30223">
                  <a:moveTo>
                    <a:pt x="1" y="1"/>
                  </a:moveTo>
                  <a:lnTo>
                    <a:pt x="3022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1"/>
            <p:cNvSpPr/>
            <p:nvPr/>
          </p:nvSpPr>
          <p:spPr>
            <a:xfrm>
              <a:off x="5516512" y="2513076"/>
              <a:ext cx="225671" cy="20"/>
            </a:xfrm>
            <a:custGeom>
              <a:rect b="b" l="l" r="r" t="t"/>
              <a:pathLst>
                <a:path extrusionOk="0" fill="none" h="1" w="11042">
                  <a:moveTo>
                    <a:pt x="0" y="1"/>
                  </a:moveTo>
                  <a:lnTo>
                    <a:pt x="11041"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p:nvPr/>
          </p:nvSpPr>
          <p:spPr>
            <a:xfrm>
              <a:off x="5296298" y="2513076"/>
              <a:ext cx="132292" cy="20"/>
            </a:xfrm>
            <a:custGeom>
              <a:rect b="b" l="l" r="r" t="t"/>
              <a:pathLst>
                <a:path extrusionOk="0" fill="none" h="1" w="6473">
                  <a:moveTo>
                    <a:pt x="1" y="1"/>
                  </a:moveTo>
                  <a:lnTo>
                    <a:pt x="647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1"/>
            <p:cNvSpPr/>
            <p:nvPr/>
          </p:nvSpPr>
          <p:spPr>
            <a:xfrm>
              <a:off x="5193354" y="2513076"/>
              <a:ext cx="102964" cy="20"/>
            </a:xfrm>
            <a:custGeom>
              <a:rect b="b" l="l" r="r" t="t"/>
              <a:pathLst>
                <a:path extrusionOk="0" fill="none" h="1" w="5038">
                  <a:moveTo>
                    <a:pt x="1" y="1"/>
                  </a:moveTo>
                  <a:lnTo>
                    <a:pt x="5038"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5085649" y="847603"/>
              <a:ext cx="2923298" cy="127510"/>
            </a:xfrm>
            <a:custGeom>
              <a:rect b="b" l="l" r="r" t="t"/>
              <a:pathLst>
                <a:path extrusionOk="0" h="6239" w="143036">
                  <a:moveTo>
                    <a:pt x="0" y="0"/>
                  </a:moveTo>
                  <a:lnTo>
                    <a:pt x="0" y="6238"/>
                  </a:lnTo>
                  <a:lnTo>
                    <a:pt x="143036" y="6238"/>
                  </a:lnTo>
                  <a:lnTo>
                    <a:pt x="143036" y="0"/>
                  </a:lnTo>
                  <a:close/>
                </a:path>
              </a:pathLst>
            </a:custGeom>
            <a:solidFill>
              <a:srgbClr val="D0E1A3"/>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p:nvPr/>
          </p:nvSpPr>
          <p:spPr>
            <a:xfrm>
              <a:off x="5505599" y="885780"/>
              <a:ext cx="2437233" cy="51155"/>
            </a:xfrm>
            <a:custGeom>
              <a:rect b="b" l="l" r="r" t="t"/>
              <a:pathLst>
                <a:path extrusionOk="0" h="2503" w="119253">
                  <a:moveTo>
                    <a:pt x="0" y="0"/>
                  </a:moveTo>
                  <a:lnTo>
                    <a:pt x="0" y="2502"/>
                  </a:lnTo>
                  <a:lnTo>
                    <a:pt x="119252" y="2502"/>
                  </a:lnTo>
                  <a:lnTo>
                    <a:pt x="119252"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p:nvPr/>
          </p:nvSpPr>
          <p:spPr>
            <a:xfrm>
              <a:off x="5130652" y="885780"/>
              <a:ext cx="323832" cy="51155"/>
            </a:xfrm>
            <a:custGeom>
              <a:rect b="b" l="l" r="r" t="t"/>
              <a:pathLst>
                <a:path extrusionOk="0" h="2503" w="15845">
                  <a:moveTo>
                    <a:pt x="0" y="0"/>
                  </a:moveTo>
                  <a:lnTo>
                    <a:pt x="0" y="2502"/>
                  </a:lnTo>
                  <a:lnTo>
                    <a:pt x="15845" y="2502"/>
                  </a:lnTo>
                  <a:lnTo>
                    <a:pt x="15845"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5865534" y="1515527"/>
              <a:ext cx="291112" cy="336790"/>
            </a:xfrm>
            <a:custGeom>
              <a:rect b="b" l="l" r="r" t="t"/>
              <a:pathLst>
                <a:path extrusionOk="0" h="16479" w="14244">
                  <a:moveTo>
                    <a:pt x="0" y="0"/>
                  </a:moveTo>
                  <a:lnTo>
                    <a:pt x="0" y="16479"/>
                  </a:lnTo>
                  <a:lnTo>
                    <a:pt x="14244" y="823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6005316" y="2853953"/>
              <a:ext cx="98182" cy="366117"/>
            </a:xfrm>
            <a:custGeom>
              <a:rect b="b" l="l" r="r" t="t"/>
              <a:pathLst>
                <a:path extrusionOk="0" h="17914" w="4804">
                  <a:moveTo>
                    <a:pt x="1234" y="1"/>
                  </a:moveTo>
                  <a:lnTo>
                    <a:pt x="0" y="234"/>
                  </a:lnTo>
                  <a:lnTo>
                    <a:pt x="3569" y="17913"/>
                  </a:lnTo>
                  <a:lnTo>
                    <a:pt x="4804" y="17647"/>
                  </a:lnTo>
                  <a:lnTo>
                    <a:pt x="1234" y="1"/>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6076888" y="3207767"/>
              <a:ext cx="479975" cy="17065"/>
            </a:xfrm>
            <a:custGeom>
              <a:rect b="b" l="l" r="r" t="t"/>
              <a:pathLst>
                <a:path extrusionOk="0" h="835" w="23485">
                  <a:moveTo>
                    <a:pt x="1" y="1"/>
                  </a:moveTo>
                  <a:lnTo>
                    <a:pt x="1" y="835"/>
                  </a:lnTo>
                  <a:lnTo>
                    <a:pt x="23484" y="835"/>
                  </a:lnTo>
                  <a:lnTo>
                    <a:pt x="23484" y="1"/>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6689768" y="4106996"/>
              <a:ext cx="741084" cy="36154"/>
            </a:xfrm>
            <a:custGeom>
              <a:rect b="b" l="l" r="r" t="t"/>
              <a:pathLst>
                <a:path extrusionOk="0" h="1769" w="36261">
                  <a:moveTo>
                    <a:pt x="1" y="0"/>
                  </a:moveTo>
                  <a:lnTo>
                    <a:pt x="1" y="1768"/>
                  </a:lnTo>
                  <a:lnTo>
                    <a:pt x="36260" y="1768"/>
                  </a:lnTo>
                  <a:lnTo>
                    <a:pt x="36260" y="0"/>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1"/>
            <p:cNvSpPr/>
            <p:nvPr/>
          </p:nvSpPr>
          <p:spPr>
            <a:xfrm>
              <a:off x="6648872" y="2881768"/>
              <a:ext cx="932624" cy="1552473"/>
            </a:xfrm>
            <a:custGeom>
              <a:rect b="b" l="l" r="r" t="t"/>
              <a:pathLst>
                <a:path extrusionOk="0" h="75962" w="45633">
                  <a:moveTo>
                    <a:pt x="41951" y="0"/>
                  </a:moveTo>
                  <a:cubicBezTo>
                    <a:pt x="40058" y="0"/>
                    <a:pt x="39629" y="2376"/>
                    <a:pt x="39629" y="2376"/>
                  </a:cubicBezTo>
                  <a:lnTo>
                    <a:pt x="34859" y="36000"/>
                  </a:lnTo>
                  <a:lnTo>
                    <a:pt x="4203" y="36000"/>
                  </a:lnTo>
                  <a:cubicBezTo>
                    <a:pt x="3369" y="36000"/>
                    <a:pt x="2736" y="36633"/>
                    <a:pt x="2736" y="37434"/>
                  </a:cubicBezTo>
                  <a:lnTo>
                    <a:pt x="2736" y="41170"/>
                  </a:lnTo>
                  <a:lnTo>
                    <a:pt x="0" y="75428"/>
                  </a:lnTo>
                  <a:lnTo>
                    <a:pt x="1635" y="75428"/>
                  </a:lnTo>
                  <a:lnTo>
                    <a:pt x="3670" y="45940"/>
                  </a:lnTo>
                  <a:lnTo>
                    <a:pt x="35659" y="45940"/>
                  </a:lnTo>
                  <a:lnTo>
                    <a:pt x="39962" y="75962"/>
                  </a:lnTo>
                  <a:lnTo>
                    <a:pt x="42130" y="75962"/>
                  </a:lnTo>
                  <a:cubicBezTo>
                    <a:pt x="42130" y="75962"/>
                    <a:pt x="38394" y="49476"/>
                    <a:pt x="39362" y="41037"/>
                  </a:cubicBezTo>
                  <a:cubicBezTo>
                    <a:pt x="40296" y="32597"/>
                    <a:pt x="43732" y="5344"/>
                    <a:pt x="43732" y="5344"/>
                  </a:cubicBezTo>
                  <a:cubicBezTo>
                    <a:pt x="43732" y="5344"/>
                    <a:pt x="45633" y="1141"/>
                    <a:pt x="42898" y="174"/>
                  </a:cubicBezTo>
                  <a:cubicBezTo>
                    <a:pt x="42547" y="53"/>
                    <a:pt x="42233" y="0"/>
                    <a:pt x="41951" y="0"/>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1"/>
            <p:cNvSpPr/>
            <p:nvPr/>
          </p:nvSpPr>
          <p:spPr>
            <a:xfrm>
              <a:off x="6648872" y="2883955"/>
              <a:ext cx="932624" cy="1549612"/>
            </a:xfrm>
            <a:custGeom>
              <a:rect b="b" l="l" r="r" t="t"/>
              <a:pathLst>
                <a:path extrusionOk="0" h="75822" w="45633">
                  <a:moveTo>
                    <a:pt x="42698" y="0"/>
                  </a:moveTo>
                  <a:cubicBezTo>
                    <a:pt x="42898" y="434"/>
                    <a:pt x="43031" y="1168"/>
                    <a:pt x="42798" y="2502"/>
                  </a:cubicBezTo>
                  <a:cubicBezTo>
                    <a:pt x="42231" y="5504"/>
                    <a:pt x="36493" y="41196"/>
                    <a:pt x="36493" y="41196"/>
                  </a:cubicBezTo>
                  <a:lnTo>
                    <a:pt x="2702" y="41196"/>
                  </a:lnTo>
                  <a:lnTo>
                    <a:pt x="0" y="75721"/>
                  </a:lnTo>
                  <a:lnTo>
                    <a:pt x="1635" y="75721"/>
                  </a:lnTo>
                  <a:lnTo>
                    <a:pt x="5204" y="45800"/>
                  </a:lnTo>
                  <a:lnTo>
                    <a:pt x="35693" y="45800"/>
                  </a:lnTo>
                  <a:lnTo>
                    <a:pt x="39962" y="75821"/>
                  </a:lnTo>
                  <a:lnTo>
                    <a:pt x="42130" y="75821"/>
                  </a:lnTo>
                  <a:cubicBezTo>
                    <a:pt x="42130" y="75821"/>
                    <a:pt x="38394" y="49336"/>
                    <a:pt x="39362" y="40896"/>
                  </a:cubicBezTo>
                  <a:cubicBezTo>
                    <a:pt x="40329" y="32457"/>
                    <a:pt x="44399" y="5838"/>
                    <a:pt x="44399" y="5838"/>
                  </a:cubicBezTo>
                  <a:cubicBezTo>
                    <a:pt x="44399" y="5838"/>
                    <a:pt x="45633" y="1034"/>
                    <a:pt x="42931" y="67"/>
                  </a:cubicBezTo>
                  <a:cubicBezTo>
                    <a:pt x="42831" y="67"/>
                    <a:pt x="42764" y="34"/>
                    <a:pt x="42698"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6325040" y="3040077"/>
              <a:ext cx="546785" cy="166361"/>
            </a:xfrm>
            <a:custGeom>
              <a:rect b="b" l="l" r="r" t="t"/>
              <a:pathLst>
                <a:path extrusionOk="0" h="8140" w="26754">
                  <a:moveTo>
                    <a:pt x="26119" y="0"/>
                  </a:moveTo>
                  <a:lnTo>
                    <a:pt x="9074" y="967"/>
                  </a:lnTo>
                  <a:lnTo>
                    <a:pt x="1502" y="5337"/>
                  </a:lnTo>
                  <a:lnTo>
                    <a:pt x="1" y="7939"/>
                  </a:lnTo>
                  <a:lnTo>
                    <a:pt x="1168" y="8139"/>
                  </a:lnTo>
                  <a:lnTo>
                    <a:pt x="3837" y="6972"/>
                  </a:lnTo>
                  <a:cubicBezTo>
                    <a:pt x="3837" y="6972"/>
                    <a:pt x="6839" y="6438"/>
                    <a:pt x="7706" y="6104"/>
                  </a:cubicBezTo>
                  <a:cubicBezTo>
                    <a:pt x="8574" y="5771"/>
                    <a:pt x="10909" y="3202"/>
                    <a:pt x="10909" y="3202"/>
                  </a:cubicBezTo>
                  <a:lnTo>
                    <a:pt x="26753" y="5771"/>
                  </a:lnTo>
                  <a:lnTo>
                    <a:pt x="26119" y="0"/>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6012122" y="4116540"/>
              <a:ext cx="445885" cy="295158"/>
            </a:xfrm>
            <a:custGeom>
              <a:rect b="b" l="l" r="r" t="t"/>
              <a:pathLst>
                <a:path extrusionOk="0" h="14442" w="21817">
                  <a:moveTo>
                    <a:pt x="16846" y="0"/>
                  </a:moveTo>
                  <a:cubicBezTo>
                    <a:pt x="16846" y="0"/>
                    <a:pt x="13844" y="5237"/>
                    <a:pt x="13444" y="5237"/>
                  </a:cubicBezTo>
                  <a:cubicBezTo>
                    <a:pt x="13217" y="5237"/>
                    <a:pt x="12152" y="5447"/>
                    <a:pt x="10796" y="5447"/>
                  </a:cubicBezTo>
                  <a:cubicBezTo>
                    <a:pt x="9558" y="5447"/>
                    <a:pt x="8078" y="5272"/>
                    <a:pt x="6772" y="4603"/>
                  </a:cubicBezTo>
                  <a:cubicBezTo>
                    <a:pt x="4875" y="3666"/>
                    <a:pt x="3306" y="2870"/>
                    <a:pt x="2227" y="2870"/>
                  </a:cubicBezTo>
                  <a:cubicBezTo>
                    <a:pt x="1733" y="2870"/>
                    <a:pt x="1341" y="3037"/>
                    <a:pt x="1068" y="3436"/>
                  </a:cubicBezTo>
                  <a:cubicBezTo>
                    <a:pt x="635" y="4036"/>
                    <a:pt x="268" y="4670"/>
                    <a:pt x="1" y="5371"/>
                  </a:cubicBezTo>
                  <a:cubicBezTo>
                    <a:pt x="1" y="5371"/>
                    <a:pt x="2569" y="9007"/>
                    <a:pt x="4938" y="10308"/>
                  </a:cubicBezTo>
                  <a:cubicBezTo>
                    <a:pt x="7306" y="11575"/>
                    <a:pt x="8307" y="10908"/>
                    <a:pt x="10775" y="12309"/>
                  </a:cubicBezTo>
                  <a:cubicBezTo>
                    <a:pt x="12864" y="13495"/>
                    <a:pt x="13329" y="14442"/>
                    <a:pt x="14656" y="14442"/>
                  </a:cubicBezTo>
                  <a:cubicBezTo>
                    <a:pt x="14897" y="14442"/>
                    <a:pt x="15166" y="14410"/>
                    <a:pt x="15479" y="14344"/>
                  </a:cubicBezTo>
                  <a:cubicBezTo>
                    <a:pt x="17513" y="13910"/>
                    <a:pt x="18714" y="7372"/>
                    <a:pt x="19248" y="6638"/>
                  </a:cubicBezTo>
                  <a:cubicBezTo>
                    <a:pt x="19782" y="5871"/>
                    <a:pt x="21816" y="1701"/>
                    <a:pt x="21816" y="1701"/>
                  </a:cubicBezTo>
                  <a:lnTo>
                    <a:pt x="16846" y="0"/>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6012122" y="4174869"/>
              <a:ext cx="389293" cy="236830"/>
            </a:xfrm>
            <a:custGeom>
              <a:rect b="b" l="l" r="r" t="t"/>
              <a:pathLst>
                <a:path extrusionOk="0" h="11588" w="19048">
                  <a:moveTo>
                    <a:pt x="2229" y="1"/>
                  </a:moveTo>
                  <a:cubicBezTo>
                    <a:pt x="1734" y="1"/>
                    <a:pt x="1341" y="172"/>
                    <a:pt x="1068" y="582"/>
                  </a:cubicBezTo>
                  <a:cubicBezTo>
                    <a:pt x="635" y="1182"/>
                    <a:pt x="268" y="1816"/>
                    <a:pt x="1" y="2517"/>
                  </a:cubicBezTo>
                  <a:cubicBezTo>
                    <a:pt x="1" y="2517"/>
                    <a:pt x="2569" y="6153"/>
                    <a:pt x="4938" y="7454"/>
                  </a:cubicBezTo>
                  <a:cubicBezTo>
                    <a:pt x="7306" y="8721"/>
                    <a:pt x="8307" y="8054"/>
                    <a:pt x="10775" y="9455"/>
                  </a:cubicBezTo>
                  <a:cubicBezTo>
                    <a:pt x="12864" y="10641"/>
                    <a:pt x="13329" y="11588"/>
                    <a:pt x="14656" y="11588"/>
                  </a:cubicBezTo>
                  <a:cubicBezTo>
                    <a:pt x="14897" y="11588"/>
                    <a:pt x="15166" y="11556"/>
                    <a:pt x="15479" y="11490"/>
                  </a:cubicBezTo>
                  <a:cubicBezTo>
                    <a:pt x="17280" y="11123"/>
                    <a:pt x="18414" y="5952"/>
                    <a:pt x="19048" y="4251"/>
                  </a:cubicBezTo>
                  <a:cubicBezTo>
                    <a:pt x="17180" y="3784"/>
                    <a:pt x="15212" y="2650"/>
                    <a:pt x="13944" y="1850"/>
                  </a:cubicBezTo>
                  <a:cubicBezTo>
                    <a:pt x="13711" y="2183"/>
                    <a:pt x="13544" y="2383"/>
                    <a:pt x="13444" y="2383"/>
                  </a:cubicBezTo>
                  <a:cubicBezTo>
                    <a:pt x="13217" y="2383"/>
                    <a:pt x="12152" y="2593"/>
                    <a:pt x="10796" y="2593"/>
                  </a:cubicBezTo>
                  <a:cubicBezTo>
                    <a:pt x="9558" y="2593"/>
                    <a:pt x="8078" y="2418"/>
                    <a:pt x="6772" y="1749"/>
                  </a:cubicBezTo>
                  <a:cubicBezTo>
                    <a:pt x="4876" y="812"/>
                    <a:pt x="3308" y="1"/>
                    <a:pt x="2229" y="1"/>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6011447" y="4174951"/>
              <a:ext cx="346334" cy="236748"/>
            </a:xfrm>
            <a:custGeom>
              <a:rect b="b" l="l" r="r" t="t"/>
              <a:pathLst>
                <a:path extrusionOk="0" h="11584" w="16946">
                  <a:moveTo>
                    <a:pt x="2233" y="1"/>
                  </a:moveTo>
                  <a:cubicBezTo>
                    <a:pt x="1746" y="1"/>
                    <a:pt x="1364" y="172"/>
                    <a:pt x="1101" y="578"/>
                  </a:cubicBezTo>
                  <a:cubicBezTo>
                    <a:pt x="668" y="1178"/>
                    <a:pt x="301" y="1812"/>
                    <a:pt x="0" y="2513"/>
                  </a:cubicBezTo>
                  <a:cubicBezTo>
                    <a:pt x="0" y="2513"/>
                    <a:pt x="2602" y="6149"/>
                    <a:pt x="4937" y="7450"/>
                  </a:cubicBezTo>
                  <a:cubicBezTo>
                    <a:pt x="7306" y="8717"/>
                    <a:pt x="8306" y="8050"/>
                    <a:pt x="10775" y="9451"/>
                  </a:cubicBezTo>
                  <a:cubicBezTo>
                    <a:pt x="12864" y="10637"/>
                    <a:pt x="13352" y="11584"/>
                    <a:pt x="14687" y="11584"/>
                  </a:cubicBezTo>
                  <a:cubicBezTo>
                    <a:pt x="14929" y="11584"/>
                    <a:pt x="15199" y="11552"/>
                    <a:pt x="15512" y="11486"/>
                  </a:cubicBezTo>
                  <a:cubicBezTo>
                    <a:pt x="15545" y="11486"/>
                    <a:pt x="15612" y="11452"/>
                    <a:pt x="15678" y="11419"/>
                  </a:cubicBezTo>
                  <a:lnTo>
                    <a:pt x="15745" y="11419"/>
                  </a:lnTo>
                  <a:lnTo>
                    <a:pt x="15845" y="11352"/>
                  </a:lnTo>
                  <a:lnTo>
                    <a:pt x="15912" y="11319"/>
                  </a:lnTo>
                  <a:lnTo>
                    <a:pt x="16012" y="11252"/>
                  </a:lnTo>
                  <a:lnTo>
                    <a:pt x="16079" y="11186"/>
                  </a:lnTo>
                  <a:lnTo>
                    <a:pt x="16179" y="11085"/>
                  </a:lnTo>
                  <a:lnTo>
                    <a:pt x="16245" y="11019"/>
                  </a:lnTo>
                  <a:cubicBezTo>
                    <a:pt x="16279" y="10985"/>
                    <a:pt x="16312" y="10952"/>
                    <a:pt x="16345" y="10919"/>
                  </a:cubicBezTo>
                  <a:lnTo>
                    <a:pt x="16412" y="10852"/>
                  </a:lnTo>
                  <a:cubicBezTo>
                    <a:pt x="16446" y="10819"/>
                    <a:pt x="16479" y="10785"/>
                    <a:pt x="16512" y="10719"/>
                  </a:cubicBezTo>
                  <a:lnTo>
                    <a:pt x="16579" y="10652"/>
                  </a:lnTo>
                  <a:lnTo>
                    <a:pt x="16679" y="10485"/>
                  </a:lnTo>
                  <a:lnTo>
                    <a:pt x="16712" y="10452"/>
                  </a:lnTo>
                  <a:cubicBezTo>
                    <a:pt x="16812" y="10318"/>
                    <a:pt x="16879" y="10185"/>
                    <a:pt x="16946" y="10018"/>
                  </a:cubicBezTo>
                  <a:cubicBezTo>
                    <a:pt x="14878" y="10018"/>
                    <a:pt x="13443" y="8717"/>
                    <a:pt x="11208" y="7950"/>
                  </a:cubicBezTo>
                  <a:cubicBezTo>
                    <a:pt x="8440" y="6983"/>
                    <a:pt x="8273" y="7750"/>
                    <a:pt x="6238" y="6349"/>
                  </a:cubicBezTo>
                  <a:cubicBezTo>
                    <a:pt x="4203" y="4981"/>
                    <a:pt x="3970" y="4114"/>
                    <a:pt x="3970" y="4114"/>
                  </a:cubicBezTo>
                  <a:lnTo>
                    <a:pt x="5771" y="1278"/>
                  </a:lnTo>
                  <a:cubicBezTo>
                    <a:pt x="4315" y="550"/>
                    <a:pt x="3106" y="1"/>
                    <a:pt x="2233" y="1"/>
                  </a:cubicBez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6227553" y="3474353"/>
              <a:ext cx="704930" cy="711736"/>
            </a:xfrm>
            <a:custGeom>
              <a:rect b="b" l="l" r="r" t="t"/>
              <a:pathLst>
                <a:path extrusionOk="0" h="34825" w="34492">
                  <a:moveTo>
                    <a:pt x="14990" y="1"/>
                  </a:moveTo>
                  <a:cubicBezTo>
                    <a:pt x="12522" y="1"/>
                    <a:pt x="10754" y="1192"/>
                    <a:pt x="9541" y="4603"/>
                  </a:cubicBezTo>
                  <a:lnTo>
                    <a:pt x="1" y="28420"/>
                  </a:lnTo>
                  <a:lnTo>
                    <a:pt x="11375" y="34825"/>
                  </a:lnTo>
                  <a:cubicBezTo>
                    <a:pt x="11375" y="34825"/>
                    <a:pt x="23451" y="7405"/>
                    <a:pt x="23584" y="6871"/>
                  </a:cubicBezTo>
                  <a:cubicBezTo>
                    <a:pt x="23718" y="6338"/>
                    <a:pt x="25819" y="5804"/>
                    <a:pt x="25819" y="5804"/>
                  </a:cubicBezTo>
                  <a:lnTo>
                    <a:pt x="34492" y="6971"/>
                  </a:lnTo>
                  <a:cubicBezTo>
                    <a:pt x="34492" y="6971"/>
                    <a:pt x="21416" y="1201"/>
                    <a:pt x="17580" y="333"/>
                  </a:cubicBezTo>
                  <a:cubicBezTo>
                    <a:pt x="16642" y="123"/>
                    <a:pt x="15780" y="1"/>
                    <a:pt x="1499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6605238" y="3876563"/>
              <a:ext cx="308851" cy="440244"/>
            </a:xfrm>
            <a:custGeom>
              <a:rect b="b" l="l" r="r" t="t"/>
              <a:pathLst>
                <a:path extrusionOk="0" h="21541" w="15112">
                  <a:moveTo>
                    <a:pt x="6739" y="0"/>
                  </a:moveTo>
                  <a:lnTo>
                    <a:pt x="935" y="3436"/>
                  </a:lnTo>
                  <a:lnTo>
                    <a:pt x="6305" y="8473"/>
                  </a:lnTo>
                  <a:cubicBezTo>
                    <a:pt x="6305" y="8473"/>
                    <a:pt x="4504" y="12976"/>
                    <a:pt x="2336" y="15878"/>
                  </a:cubicBezTo>
                  <a:cubicBezTo>
                    <a:pt x="201" y="18781"/>
                    <a:pt x="1" y="20448"/>
                    <a:pt x="935" y="21116"/>
                  </a:cubicBezTo>
                  <a:cubicBezTo>
                    <a:pt x="1349" y="21401"/>
                    <a:pt x="1940" y="21540"/>
                    <a:pt x="2581" y="21540"/>
                  </a:cubicBezTo>
                  <a:cubicBezTo>
                    <a:pt x="3436" y="21540"/>
                    <a:pt x="4379" y="21292"/>
                    <a:pt x="5104" y="20815"/>
                  </a:cubicBezTo>
                  <a:cubicBezTo>
                    <a:pt x="6405" y="19948"/>
                    <a:pt x="13677" y="12776"/>
                    <a:pt x="14544" y="11475"/>
                  </a:cubicBezTo>
                  <a:cubicBezTo>
                    <a:pt x="15111" y="10575"/>
                    <a:pt x="14945" y="9374"/>
                    <a:pt x="14144" y="8707"/>
                  </a:cubicBezTo>
                  <a:cubicBezTo>
                    <a:pt x="13810" y="8473"/>
                    <a:pt x="6739" y="0"/>
                    <a:pt x="6739" y="0"/>
                  </a:cubicBez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6605238" y="3970637"/>
              <a:ext cx="309526" cy="346170"/>
            </a:xfrm>
            <a:custGeom>
              <a:rect b="b" l="l" r="r" t="t"/>
              <a:pathLst>
                <a:path extrusionOk="0" h="16938" w="15145">
                  <a:moveTo>
                    <a:pt x="10608" y="1"/>
                  </a:moveTo>
                  <a:cubicBezTo>
                    <a:pt x="9040" y="1902"/>
                    <a:pt x="6205" y="2970"/>
                    <a:pt x="5605" y="3203"/>
                  </a:cubicBezTo>
                  <a:lnTo>
                    <a:pt x="6338" y="3870"/>
                  </a:lnTo>
                  <a:cubicBezTo>
                    <a:pt x="6338" y="3870"/>
                    <a:pt x="4504" y="8373"/>
                    <a:pt x="2369" y="11275"/>
                  </a:cubicBezTo>
                  <a:cubicBezTo>
                    <a:pt x="201" y="14178"/>
                    <a:pt x="1" y="15845"/>
                    <a:pt x="968" y="16513"/>
                  </a:cubicBezTo>
                  <a:cubicBezTo>
                    <a:pt x="1382" y="16798"/>
                    <a:pt x="1974" y="16937"/>
                    <a:pt x="2614" y="16937"/>
                  </a:cubicBezTo>
                  <a:cubicBezTo>
                    <a:pt x="3470" y="16937"/>
                    <a:pt x="4413" y="16689"/>
                    <a:pt x="5138" y="16212"/>
                  </a:cubicBezTo>
                  <a:cubicBezTo>
                    <a:pt x="6405" y="15345"/>
                    <a:pt x="13710" y="8173"/>
                    <a:pt x="14578" y="6872"/>
                  </a:cubicBezTo>
                  <a:cubicBezTo>
                    <a:pt x="15145" y="5972"/>
                    <a:pt x="14945" y="4771"/>
                    <a:pt x="14144" y="4104"/>
                  </a:cubicBezTo>
                  <a:cubicBezTo>
                    <a:pt x="14011" y="3970"/>
                    <a:pt x="12343" y="2036"/>
                    <a:pt x="10608" y="1"/>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6606608" y="4056536"/>
              <a:ext cx="306787" cy="260272"/>
            </a:xfrm>
            <a:custGeom>
              <a:rect b="b" l="l" r="r" t="t"/>
              <a:pathLst>
                <a:path extrusionOk="0" h="12735" w="15011">
                  <a:moveTo>
                    <a:pt x="14210" y="1"/>
                  </a:moveTo>
                  <a:cubicBezTo>
                    <a:pt x="14144" y="735"/>
                    <a:pt x="13877" y="1435"/>
                    <a:pt x="13410" y="2036"/>
                  </a:cubicBezTo>
                  <a:cubicBezTo>
                    <a:pt x="12142" y="3637"/>
                    <a:pt x="4970" y="10275"/>
                    <a:pt x="4970" y="10275"/>
                  </a:cubicBezTo>
                  <a:lnTo>
                    <a:pt x="1635" y="7973"/>
                  </a:lnTo>
                  <a:cubicBezTo>
                    <a:pt x="100" y="10308"/>
                    <a:pt x="0" y="11742"/>
                    <a:pt x="868" y="12310"/>
                  </a:cubicBezTo>
                  <a:cubicBezTo>
                    <a:pt x="1282" y="12595"/>
                    <a:pt x="1873" y="12734"/>
                    <a:pt x="2514" y="12734"/>
                  </a:cubicBezTo>
                  <a:cubicBezTo>
                    <a:pt x="3369" y="12734"/>
                    <a:pt x="4312" y="12486"/>
                    <a:pt x="5037" y="12009"/>
                  </a:cubicBezTo>
                  <a:cubicBezTo>
                    <a:pt x="6305" y="11142"/>
                    <a:pt x="13610" y="3970"/>
                    <a:pt x="14477" y="2669"/>
                  </a:cubicBezTo>
                  <a:cubicBezTo>
                    <a:pt x="15011" y="1835"/>
                    <a:pt x="14911" y="735"/>
                    <a:pt x="14210" y="1"/>
                  </a:cubicBez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6781123" y="4023775"/>
              <a:ext cx="54343" cy="45964"/>
            </a:xfrm>
            <a:custGeom>
              <a:rect b="b" l="l" r="r" t="t"/>
              <a:pathLst>
                <a:path extrusionOk="0" h="2249" w="2659">
                  <a:moveTo>
                    <a:pt x="1562" y="1"/>
                  </a:moveTo>
                  <a:cubicBezTo>
                    <a:pt x="1542" y="1"/>
                    <a:pt x="1522" y="1"/>
                    <a:pt x="1502" y="3"/>
                  </a:cubicBezTo>
                  <a:cubicBezTo>
                    <a:pt x="501" y="3"/>
                    <a:pt x="1" y="1237"/>
                    <a:pt x="735" y="1937"/>
                  </a:cubicBezTo>
                  <a:cubicBezTo>
                    <a:pt x="960" y="2153"/>
                    <a:pt x="1230" y="2248"/>
                    <a:pt x="1494" y="2248"/>
                  </a:cubicBezTo>
                  <a:cubicBezTo>
                    <a:pt x="2090" y="2248"/>
                    <a:pt x="2659" y="1763"/>
                    <a:pt x="2636" y="1070"/>
                  </a:cubicBezTo>
                  <a:cubicBezTo>
                    <a:pt x="2604" y="458"/>
                    <a:pt x="2135" y="1"/>
                    <a:pt x="1562" y="1"/>
                  </a:cubicBezTo>
                  <a:close/>
                </a:path>
              </a:pathLst>
            </a:custGeom>
            <a:solidFill>
              <a:srgbClr val="FFFFFF"/>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6234379" y="3234356"/>
              <a:ext cx="1128293" cy="791524"/>
            </a:xfrm>
            <a:custGeom>
              <a:rect b="b" l="l" r="r" t="t"/>
              <a:pathLst>
                <a:path extrusionOk="0" h="38729" w="55207">
                  <a:moveTo>
                    <a:pt x="32924" y="1"/>
                  </a:moveTo>
                  <a:lnTo>
                    <a:pt x="32824" y="1002"/>
                  </a:lnTo>
                  <a:lnTo>
                    <a:pt x="32290" y="2803"/>
                  </a:lnTo>
                  <a:cubicBezTo>
                    <a:pt x="32290" y="2803"/>
                    <a:pt x="16078" y="3036"/>
                    <a:pt x="9007" y="4971"/>
                  </a:cubicBezTo>
                  <a:cubicBezTo>
                    <a:pt x="1935" y="6873"/>
                    <a:pt x="0" y="7973"/>
                    <a:pt x="534" y="11909"/>
                  </a:cubicBezTo>
                  <a:cubicBezTo>
                    <a:pt x="1068" y="15879"/>
                    <a:pt x="12009" y="38729"/>
                    <a:pt x="12009" y="38729"/>
                  </a:cubicBezTo>
                  <a:cubicBezTo>
                    <a:pt x="14210" y="38095"/>
                    <a:pt x="16379" y="37328"/>
                    <a:pt x="18447" y="36360"/>
                  </a:cubicBezTo>
                  <a:cubicBezTo>
                    <a:pt x="20915" y="35159"/>
                    <a:pt x="23250" y="33725"/>
                    <a:pt x="25418" y="32057"/>
                  </a:cubicBezTo>
                  <a:lnTo>
                    <a:pt x="17279" y="16513"/>
                  </a:lnTo>
                  <a:lnTo>
                    <a:pt x="17279" y="16513"/>
                  </a:lnTo>
                  <a:cubicBezTo>
                    <a:pt x="17280" y="16513"/>
                    <a:pt x="26586" y="18447"/>
                    <a:pt x="36993" y="19415"/>
                  </a:cubicBezTo>
                  <a:cubicBezTo>
                    <a:pt x="39462" y="19644"/>
                    <a:pt x="41594" y="19759"/>
                    <a:pt x="43431" y="19759"/>
                  </a:cubicBezTo>
                  <a:cubicBezTo>
                    <a:pt x="49338" y="19759"/>
                    <a:pt x="52208" y="18571"/>
                    <a:pt x="53505" y="16179"/>
                  </a:cubicBezTo>
                  <a:cubicBezTo>
                    <a:pt x="55206" y="13077"/>
                    <a:pt x="52338" y="668"/>
                    <a:pt x="52338" y="668"/>
                  </a:cubicBezTo>
                  <a:lnTo>
                    <a:pt x="3292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6461399" y="3486616"/>
              <a:ext cx="126140" cy="85919"/>
            </a:xfrm>
            <a:custGeom>
              <a:rect b="b" l="l" r="r" t="t"/>
              <a:pathLst>
                <a:path extrusionOk="0" fill="none" h="4204" w="6172">
                  <a:moveTo>
                    <a:pt x="6171" y="4203"/>
                  </a:moveTo>
                  <a:cubicBezTo>
                    <a:pt x="4003" y="2936"/>
                    <a:pt x="1935" y="1535"/>
                    <a:pt x="0" y="0"/>
                  </a:cubicBezTo>
                </a:path>
              </a:pathLst>
            </a:custGeom>
            <a:no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6839759" y="2428546"/>
              <a:ext cx="501782" cy="864588"/>
            </a:xfrm>
            <a:custGeom>
              <a:rect b="b" l="l" r="r" t="t"/>
              <a:pathLst>
                <a:path extrusionOk="0" h="42304" w="24552">
                  <a:moveTo>
                    <a:pt x="12643" y="1"/>
                  </a:moveTo>
                  <a:lnTo>
                    <a:pt x="4704" y="8273"/>
                  </a:lnTo>
                  <a:cubicBezTo>
                    <a:pt x="4704" y="8273"/>
                    <a:pt x="1068" y="19114"/>
                    <a:pt x="534" y="22417"/>
                  </a:cubicBezTo>
                  <a:cubicBezTo>
                    <a:pt x="0" y="25719"/>
                    <a:pt x="301" y="40196"/>
                    <a:pt x="301" y="40196"/>
                  </a:cubicBezTo>
                  <a:cubicBezTo>
                    <a:pt x="301" y="40196"/>
                    <a:pt x="7336" y="42304"/>
                    <a:pt x="12255" y="42304"/>
                  </a:cubicBezTo>
                  <a:cubicBezTo>
                    <a:pt x="12767" y="42304"/>
                    <a:pt x="13255" y="42281"/>
                    <a:pt x="13710" y="42231"/>
                  </a:cubicBezTo>
                  <a:cubicBezTo>
                    <a:pt x="18547" y="41697"/>
                    <a:pt x="24551" y="40730"/>
                    <a:pt x="24551" y="40730"/>
                  </a:cubicBezTo>
                  <a:cubicBezTo>
                    <a:pt x="24551" y="40730"/>
                    <a:pt x="23484" y="21549"/>
                    <a:pt x="22516" y="14911"/>
                  </a:cubicBezTo>
                  <a:cubicBezTo>
                    <a:pt x="21549" y="8273"/>
                    <a:pt x="19314" y="4404"/>
                    <a:pt x="17146" y="2803"/>
                  </a:cubicBezTo>
                  <a:cubicBezTo>
                    <a:pt x="15745" y="1735"/>
                    <a:pt x="14244" y="801"/>
                    <a:pt x="12643" y="1"/>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6537059" y="2184604"/>
              <a:ext cx="372249" cy="388496"/>
            </a:xfrm>
            <a:custGeom>
              <a:rect b="b" l="l" r="r" t="t"/>
              <a:pathLst>
                <a:path extrusionOk="0" h="19009" w="18214">
                  <a:moveTo>
                    <a:pt x="14913" y="1"/>
                  </a:moveTo>
                  <a:cubicBezTo>
                    <a:pt x="12505" y="1"/>
                    <a:pt x="1" y="1663"/>
                    <a:pt x="1" y="1663"/>
                  </a:cubicBezTo>
                  <a:lnTo>
                    <a:pt x="635" y="3464"/>
                  </a:lnTo>
                  <a:cubicBezTo>
                    <a:pt x="868" y="4832"/>
                    <a:pt x="1335" y="6133"/>
                    <a:pt x="2036" y="7333"/>
                  </a:cubicBezTo>
                  <a:cubicBezTo>
                    <a:pt x="3103" y="9035"/>
                    <a:pt x="4604" y="9802"/>
                    <a:pt x="4170" y="11503"/>
                  </a:cubicBezTo>
                  <a:cubicBezTo>
                    <a:pt x="3737" y="13204"/>
                    <a:pt x="3770" y="14405"/>
                    <a:pt x="5004" y="14505"/>
                  </a:cubicBezTo>
                  <a:lnTo>
                    <a:pt x="6305" y="14605"/>
                  </a:lnTo>
                  <a:cubicBezTo>
                    <a:pt x="6305" y="14605"/>
                    <a:pt x="8874" y="19008"/>
                    <a:pt x="10809" y="19008"/>
                  </a:cubicBezTo>
                  <a:cubicBezTo>
                    <a:pt x="12743" y="19008"/>
                    <a:pt x="18214" y="14105"/>
                    <a:pt x="18214" y="14105"/>
                  </a:cubicBezTo>
                  <a:cubicBezTo>
                    <a:pt x="18214" y="14105"/>
                    <a:pt x="15312" y="462"/>
                    <a:pt x="15312" y="62"/>
                  </a:cubicBezTo>
                  <a:cubicBezTo>
                    <a:pt x="15312" y="20"/>
                    <a:pt x="15170" y="1"/>
                    <a:pt x="14913" y="1"/>
                  </a:cubicBezTo>
                  <a:close/>
                </a:path>
              </a:pathLst>
            </a:custGeom>
            <a:solidFill>
              <a:srgbClr val="FFFFFF"/>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6612064" y="2095231"/>
              <a:ext cx="522914" cy="583531"/>
            </a:xfrm>
            <a:custGeom>
              <a:rect b="b" l="l" r="r" t="t"/>
              <a:pathLst>
                <a:path extrusionOk="0" h="28552" w="25586">
                  <a:moveTo>
                    <a:pt x="15512" y="1"/>
                  </a:moveTo>
                  <a:cubicBezTo>
                    <a:pt x="13772" y="1"/>
                    <a:pt x="11725" y="765"/>
                    <a:pt x="10441" y="1432"/>
                  </a:cubicBezTo>
                  <a:lnTo>
                    <a:pt x="10341" y="1299"/>
                  </a:lnTo>
                  <a:lnTo>
                    <a:pt x="167" y="4201"/>
                  </a:lnTo>
                  <a:cubicBezTo>
                    <a:pt x="0" y="5068"/>
                    <a:pt x="400" y="5902"/>
                    <a:pt x="1134" y="6336"/>
                  </a:cubicBezTo>
                  <a:cubicBezTo>
                    <a:pt x="3269" y="7937"/>
                    <a:pt x="5771" y="8938"/>
                    <a:pt x="8439" y="9205"/>
                  </a:cubicBezTo>
                  <a:cubicBezTo>
                    <a:pt x="9173" y="13741"/>
                    <a:pt x="10241" y="20513"/>
                    <a:pt x="10241" y="23081"/>
                  </a:cubicBezTo>
                  <a:cubicBezTo>
                    <a:pt x="10241" y="27017"/>
                    <a:pt x="8740" y="28552"/>
                    <a:pt x="8740" y="28552"/>
                  </a:cubicBezTo>
                  <a:cubicBezTo>
                    <a:pt x="8740" y="28552"/>
                    <a:pt x="15611" y="26384"/>
                    <a:pt x="19581" y="22648"/>
                  </a:cubicBezTo>
                  <a:cubicBezTo>
                    <a:pt x="21882" y="20479"/>
                    <a:pt x="23917" y="18044"/>
                    <a:pt x="25585" y="15342"/>
                  </a:cubicBezTo>
                  <a:cubicBezTo>
                    <a:pt x="25585" y="15342"/>
                    <a:pt x="19147" y="8070"/>
                    <a:pt x="18713" y="2800"/>
                  </a:cubicBezTo>
                  <a:cubicBezTo>
                    <a:pt x="18535" y="689"/>
                    <a:pt x="17162" y="1"/>
                    <a:pt x="15512"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6778405" y="2254030"/>
              <a:ext cx="6152" cy="29328"/>
            </a:xfrm>
            <a:custGeom>
              <a:rect b="b" l="l" r="r" t="t"/>
              <a:pathLst>
                <a:path extrusionOk="0" fill="none" h="1435" w="301">
                  <a:moveTo>
                    <a:pt x="300" y="1435"/>
                  </a:moveTo>
                  <a:lnTo>
                    <a:pt x="0"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6382306" y="2228810"/>
              <a:ext cx="352772" cy="101595"/>
            </a:xfrm>
            <a:custGeom>
              <a:rect b="b" l="l" r="r" t="t"/>
              <a:pathLst>
                <a:path extrusionOk="0" h="4971" w="17261">
                  <a:moveTo>
                    <a:pt x="17213" y="0"/>
                  </a:moveTo>
                  <a:cubicBezTo>
                    <a:pt x="17192" y="0"/>
                    <a:pt x="17153" y="8"/>
                    <a:pt x="17095" y="25"/>
                  </a:cubicBezTo>
                  <a:lnTo>
                    <a:pt x="17095" y="25"/>
                  </a:lnTo>
                  <a:cubicBezTo>
                    <a:pt x="17216" y="9"/>
                    <a:pt x="17261" y="0"/>
                    <a:pt x="17213" y="0"/>
                  </a:cubicBezTo>
                  <a:close/>
                  <a:moveTo>
                    <a:pt x="17095" y="25"/>
                  </a:moveTo>
                  <a:cubicBezTo>
                    <a:pt x="16028" y="164"/>
                    <a:pt x="9030" y="865"/>
                    <a:pt x="7173" y="1134"/>
                  </a:cubicBezTo>
                  <a:cubicBezTo>
                    <a:pt x="7173" y="1134"/>
                    <a:pt x="1" y="4970"/>
                    <a:pt x="2369" y="4970"/>
                  </a:cubicBezTo>
                  <a:cubicBezTo>
                    <a:pt x="4672" y="4970"/>
                    <a:pt x="15747" y="400"/>
                    <a:pt x="17095" y="25"/>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6455431" y="1953374"/>
              <a:ext cx="633869" cy="302516"/>
            </a:xfrm>
            <a:custGeom>
              <a:rect b="b" l="l" r="r" t="t"/>
              <a:pathLst>
                <a:path extrusionOk="0" h="14802" w="31015">
                  <a:moveTo>
                    <a:pt x="21574" y="1"/>
                  </a:moveTo>
                  <a:cubicBezTo>
                    <a:pt x="16137" y="1"/>
                    <a:pt x="3128" y="6739"/>
                    <a:pt x="1193" y="11376"/>
                  </a:cubicBezTo>
                  <a:cubicBezTo>
                    <a:pt x="0" y="14263"/>
                    <a:pt x="1249" y="14801"/>
                    <a:pt x="2345" y="14801"/>
                  </a:cubicBezTo>
                  <a:cubicBezTo>
                    <a:pt x="2997" y="14801"/>
                    <a:pt x="3595" y="14611"/>
                    <a:pt x="3595" y="14611"/>
                  </a:cubicBezTo>
                  <a:cubicBezTo>
                    <a:pt x="3595" y="14611"/>
                    <a:pt x="26077" y="13510"/>
                    <a:pt x="26878" y="13510"/>
                  </a:cubicBezTo>
                  <a:cubicBezTo>
                    <a:pt x="27645" y="13510"/>
                    <a:pt x="29413" y="13177"/>
                    <a:pt x="30214" y="10642"/>
                  </a:cubicBezTo>
                  <a:cubicBezTo>
                    <a:pt x="31014" y="8073"/>
                    <a:pt x="26978" y="1"/>
                    <a:pt x="21574" y="1"/>
                  </a:cubicBez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6571149" y="2167437"/>
              <a:ext cx="488824" cy="58656"/>
            </a:xfrm>
            <a:custGeom>
              <a:rect b="b" l="l" r="r" t="t"/>
              <a:pathLst>
                <a:path extrusionOk="0" fill="none" h="2870" w="23918">
                  <a:moveTo>
                    <a:pt x="1" y="2703"/>
                  </a:moveTo>
                  <a:cubicBezTo>
                    <a:pt x="1" y="2703"/>
                    <a:pt x="7806" y="2870"/>
                    <a:pt x="14511" y="1936"/>
                  </a:cubicBezTo>
                  <a:cubicBezTo>
                    <a:pt x="21182" y="968"/>
                    <a:pt x="23918" y="1"/>
                    <a:pt x="23918" y="1"/>
                  </a:cubicBez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6824757" y="2209722"/>
              <a:ext cx="215452" cy="3413"/>
            </a:xfrm>
            <a:custGeom>
              <a:rect b="b" l="l" r="r" t="t"/>
              <a:pathLst>
                <a:path extrusionOk="0" fill="none" h="167" w="10542">
                  <a:moveTo>
                    <a:pt x="10541" y="0"/>
                  </a:moveTo>
                  <a:lnTo>
                    <a:pt x="1" y="167"/>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6265056" y="3057101"/>
              <a:ext cx="830376" cy="215636"/>
            </a:xfrm>
            <a:custGeom>
              <a:rect b="b" l="l" r="r" t="t"/>
              <a:pathLst>
                <a:path extrusionOk="0" h="10551" w="40630">
                  <a:moveTo>
                    <a:pt x="11832" y="1"/>
                  </a:moveTo>
                  <a:cubicBezTo>
                    <a:pt x="11611" y="1"/>
                    <a:pt x="11455" y="12"/>
                    <a:pt x="11375" y="34"/>
                  </a:cubicBezTo>
                  <a:cubicBezTo>
                    <a:pt x="10208" y="335"/>
                    <a:pt x="6005" y="1535"/>
                    <a:pt x="6005" y="1535"/>
                  </a:cubicBezTo>
                  <a:lnTo>
                    <a:pt x="2669" y="1736"/>
                  </a:lnTo>
                  <a:lnTo>
                    <a:pt x="0" y="6239"/>
                  </a:lnTo>
                  <a:lnTo>
                    <a:pt x="868" y="6239"/>
                  </a:lnTo>
                  <a:lnTo>
                    <a:pt x="2802" y="3570"/>
                  </a:lnTo>
                  <a:lnTo>
                    <a:pt x="4003" y="3570"/>
                  </a:lnTo>
                  <a:lnTo>
                    <a:pt x="1968" y="5905"/>
                  </a:lnTo>
                  <a:lnTo>
                    <a:pt x="1101" y="7206"/>
                  </a:lnTo>
                  <a:lnTo>
                    <a:pt x="4070" y="7306"/>
                  </a:lnTo>
                  <a:lnTo>
                    <a:pt x="4537" y="6939"/>
                  </a:lnTo>
                  <a:lnTo>
                    <a:pt x="6238" y="5472"/>
                  </a:lnTo>
                  <a:lnTo>
                    <a:pt x="5704" y="7106"/>
                  </a:lnTo>
                  <a:lnTo>
                    <a:pt x="6338" y="7106"/>
                  </a:lnTo>
                  <a:lnTo>
                    <a:pt x="7839" y="4504"/>
                  </a:lnTo>
                  <a:lnTo>
                    <a:pt x="9874" y="3437"/>
                  </a:lnTo>
                  <a:lnTo>
                    <a:pt x="12009" y="1936"/>
                  </a:lnTo>
                  <a:cubicBezTo>
                    <a:pt x="12009" y="1936"/>
                    <a:pt x="33891" y="9541"/>
                    <a:pt x="34425" y="9875"/>
                  </a:cubicBezTo>
                  <a:cubicBezTo>
                    <a:pt x="34790" y="10080"/>
                    <a:pt x="35451" y="10550"/>
                    <a:pt x="36141" y="10550"/>
                  </a:cubicBezTo>
                  <a:cubicBezTo>
                    <a:pt x="36461" y="10550"/>
                    <a:pt x="36787" y="10449"/>
                    <a:pt x="37093" y="10175"/>
                  </a:cubicBezTo>
                  <a:cubicBezTo>
                    <a:pt x="38061" y="9341"/>
                    <a:pt x="40629" y="2136"/>
                    <a:pt x="40629" y="2136"/>
                  </a:cubicBezTo>
                  <a:lnTo>
                    <a:pt x="31323" y="668"/>
                  </a:lnTo>
                  <a:lnTo>
                    <a:pt x="29922" y="1969"/>
                  </a:lnTo>
                  <a:cubicBezTo>
                    <a:pt x="29922" y="1969"/>
                    <a:pt x="14842" y="1"/>
                    <a:pt x="11832" y="1"/>
                  </a:cubicBez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6717726" y="3070754"/>
              <a:ext cx="378380" cy="202331"/>
            </a:xfrm>
            <a:custGeom>
              <a:rect b="b" l="l" r="r" t="t"/>
              <a:pathLst>
                <a:path extrusionOk="0" h="9900" w="18514">
                  <a:moveTo>
                    <a:pt x="9174" y="0"/>
                  </a:moveTo>
                  <a:lnTo>
                    <a:pt x="7773" y="1301"/>
                  </a:lnTo>
                  <a:cubicBezTo>
                    <a:pt x="7773" y="1301"/>
                    <a:pt x="4570" y="867"/>
                    <a:pt x="834" y="434"/>
                  </a:cubicBezTo>
                  <a:lnTo>
                    <a:pt x="0" y="4804"/>
                  </a:lnTo>
                  <a:cubicBezTo>
                    <a:pt x="5805" y="6838"/>
                    <a:pt x="11976" y="9040"/>
                    <a:pt x="12309" y="9207"/>
                  </a:cubicBezTo>
                  <a:cubicBezTo>
                    <a:pt x="12675" y="9436"/>
                    <a:pt x="13339" y="9900"/>
                    <a:pt x="14033" y="9900"/>
                  </a:cubicBezTo>
                  <a:cubicBezTo>
                    <a:pt x="14350" y="9900"/>
                    <a:pt x="14674" y="9802"/>
                    <a:pt x="14978" y="9540"/>
                  </a:cubicBezTo>
                  <a:cubicBezTo>
                    <a:pt x="15945" y="8673"/>
                    <a:pt x="18514" y="1501"/>
                    <a:pt x="18514" y="1501"/>
                  </a:cubicBezTo>
                  <a:lnTo>
                    <a:pt x="9174" y="0"/>
                  </a:lnTo>
                  <a:close/>
                </a:path>
              </a:pathLst>
            </a:custGeom>
            <a:solidFill>
              <a:srgbClr val="191919"/>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6874523" y="2737377"/>
              <a:ext cx="315657" cy="407708"/>
            </a:xfrm>
            <a:custGeom>
              <a:rect b="b" l="l" r="r" t="t"/>
              <a:pathLst>
                <a:path extrusionOk="0" h="19949" w="15445">
                  <a:moveTo>
                    <a:pt x="4637" y="1"/>
                  </a:moveTo>
                  <a:lnTo>
                    <a:pt x="1" y="15545"/>
                  </a:lnTo>
                  <a:cubicBezTo>
                    <a:pt x="1" y="15545"/>
                    <a:pt x="401" y="17680"/>
                    <a:pt x="4704" y="18881"/>
                  </a:cubicBezTo>
                  <a:cubicBezTo>
                    <a:pt x="7072" y="19581"/>
                    <a:pt x="9541" y="19948"/>
                    <a:pt x="12009" y="19948"/>
                  </a:cubicBezTo>
                  <a:lnTo>
                    <a:pt x="15445" y="668"/>
                  </a:lnTo>
                  <a:lnTo>
                    <a:pt x="4637" y="1"/>
                  </a:lnTo>
                  <a:close/>
                </a:path>
              </a:pathLst>
            </a:cu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6104172" y="3245944"/>
              <a:ext cx="76375" cy="1140576"/>
            </a:xfrm>
            <a:custGeom>
              <a:rect b="b" l="l" r="r" t="t"/>
              <a:pathLst>
                <a:path extrusionOk="0" h="55808" w="3737">
                  <a:moveTo>
                    <a:pt x="0" y="1"/>
                  </a:moveTo>
                  <a:lnTo>
                    <a:pt x="0" y="55808"/>
                  </a:lnTo>
                  <a:lnTo>
                    <a:pt x="3736" y="55808"/>
                  </a:lnTo>
                  <a:lnTo>
                    <a:pt x="3736" y="1"/>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5562190" y="3226181"/>
              <a:ext cx="1141230" cy="47068"/>
            </a:xfrm>
            <a:custGeom>
              <a:rect b="b" l="l" r="r" t="t"/>
              <a:pathLst>
                <a:path extrusionOk="0" h="2303" w="55840">
                  <a:moveTo>
                    <a:pt x="0" y="1"/>
                  </a:moveTo>
                  <a:lnTo>
                    <a:pt x="0" y="2302"/>
                  </a:lnTo>
                  <a:lnTo>
                    <a:pt x="55840" y="2302"/>
                  </a:lnTo>
                  <a:lnTo>
                    <a:pt x="55840"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5731249" y="4385825"/>
              <a:ext cx="822201" cy="47047"/>
            </a:xfrm>
            <a:custGeom>
              <a:rect b="b" l="l" r="r" t="t"/>
              <a:pathLst>
                <a:path extrusionOk="0" h="2302" w="40230">
                  <a:moveTo>
                    <a:pt x="2336" y="0"/>
                  </a:moveTo>
                  <a:cubicBezTo>
                    <a:pt x="1035" y="0"/>
                    <a:pt x="1" y="1034"/>
                    <a:pt x="1" y="2302"/>
                  </a:cubicBezTo>
                  <a:lnTo>
                    <a:pt x="40229" y="2302"/>
                  </a:lnTo>
                  <a:cubicBezTo>
                    <a:pt x="40229" y="1034"/>
                    <a:pt x="39195" y="0"/>
                    <a:pt x="37928"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5719661" y="2954178"/>
              <a:ext cx="194994" cy="280198"/>
            </a:xfrm>
            <a:custGeom>
              <a:rect b="b" l="l" r="r" t="t"/>
              <a:pathLst>
                <a:path extrusionOk="0" h="13710" w="9541">
                  <a:moveTo>
                    <a:pt x="1" y="0"/>
                  </a:moveTo>
                  <a:lnTo>
                    <a:pt x="1101" y="13710"/>
                  </a:lnTo>
                  <a:lnTo>
                    <a:pt x="8440" y="13710"/>
                  </a:lnTo>
                  <a:lnTo>
                    <a:pt x="9541" y="0"/>
                  </a:lnTo>
                  <a:close/>
                </a:path>
              </a:pathLst>
            </a:custGeom>
            <a:gradFill>
              <a:gsLst>
                <a:gs pos="0">
                  <a:schemeClr val="dk2"/>
                </a:gs>
                <a:gs pos="46000">
                  <a:schemeClr val="lt2"/>
                </a:gs>
                <a:gs pos="66000">
                  <a:schemeClr val="accent1"/>
                </a:gs>
                <a:gs pos="100000">
                  <a:schemeClr val="accent2"/>
                </a:gs>
              </a:gsLst>
              <a:lin ang="5400700" scaled="0"/>
            </a:gra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5706029" y="2926220"/>
              <a:ext cx="216127" cy="64112"/>
            </a:xfrm>
            <a:custGeom>
              <a:rect b="b" l="l" r="r" t="t"/>
              <a:pathLst>
                <a:path extrusionOk="0" h="3137" w="10575">
                  <a:moveTo>
                    <a:pt x="0" y="0"/>
                  </a:moveTo>
                  <a:lnTo>
                    <a:pt x="0" y="3136"/>
                  </a:lnTo>
                  <a:lnTo>
                    <a:pt x="10575" y="3136"/>
                  </a:lnTo>
                  <a:lnTo>
                    <a:pt x="10575" y="0"/>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5727162" y="3053709"/>
              <a:ext cx="179319" cy="102964"/>
            </a:xfrm>
            <a:custGeom>
              <a:rect b="b" l="l" r="r" t="t"/>
              <a:pathLst>
                <a:path extrusionOk="0" h="5038" w="8774">
                  <a:moveTo>
                    <a:pt x="1" y="0"/>
                  </a:moveTo>
                  <a:lnTo>
                    <a:pt x="434" y="5037"/>
                  </a:lnTo>
                  <a:lnTo>
                    <a:pt x="8373" y="5037"/>
                  </a:lnTo>
                  <a:lnTo>
                    <a:pt x="8773" y="0"/>
                  </a:lnTo>
                  <a:close/>
                </a:path>
              </a:pathLst>
            </a:custGeom>
            <a:solidFill>
              <a:srgbClr val="FFFFFF"/>
            </a:solidFill>
            <a:ln cap="rnd" cmpd="sng" w="10850">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6860217" y="1174850"/>
              <a:ext cx="1073071" cy="637446"/>
            </a:xfrm>
            <a:custGeom>
              <a:rect b="b" l="l" r="r" t="t"/>
              <a:pathLst>
                <a:path extrusionOk="0" fill="none" h="31190" w="52505">
                  <a:moveTo>
                    <a:pt x="0" y="1"/>
                  </a:moveTo>
                  <a:lnTo>
                    <a:pt x="52504" y="1"/>
                  </a:lnTo>
                  <a:lnTo>
                    <a:pt x="52504" y="31190"/>
                  </a:lnTo>
                  <a:lnTo>
                    <a:pt x="0" y="31190"/>
                  </a:lnTo>
                  <a:close/>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flipH="1" rot="8099929">
              <a:off x="5618741" y="3556113"/>
              <a:ext cx="1857114" cy="179450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41"/>
          <p:cNvPicPr preferRelativeResize="0"/>
          <p:nvPr/>
        </p:nvPicPr>
        <p:blipFill>
          <a:blip r:embed="rId3">
            <a:alphaModFix/>
          </a:blip>
          <a:stretch>
            <a:fillRect/>
          </a:stretch>
        </p:blipFill>
        <p:spPr>
          <a:xfrm>
            <a:off x="3506075" y="1512100"/>
            <a:ext cx="1262102" cy="1262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8" name="Shape 968"/>
        <p:cNvGrpSpPr/>
        <p:nvPr/>
      </p:nvGrpSpPr>
      <p:grpSpPr>
        <a:xfrm>
          <a:off x="0" y="0"/>
          <a:ext cx="0" cy="0"/>
          <a:chOff x="0" y="0"/>
          <a:chExt cx="0" cy="0"/>
        </a:xfrm>
      </p:grpSpPr>
      <p:sp>
        <p:nvSpPr>
          <p:cNvPr id="969" name="Google Shape;969;p42"/>
          <p:cNvSpPr txBox="1"/>
          <p:nvPr>
            <p:ph idx="2" type="title"/>
          </p:nvPr>
        </p:nvSpPr>
        <p:spPr>
          <a:xfrm>
            <a:off x="715088" y="446894"/>
            <a:ext cx="73152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COMPETITIVE </a:t>
            </a:r>
            <a:r>
              <a:rPr b="0" lang="en">
                <a:solidFill>
                  <a:schemeClr val="dk2"/>
                </a:solidFill>
              </a:rPr>
              <a:t>ADVANTAGE</a:t>
            </a:r>
            <a:endParaRPr b="0">
              <a:solidFill>
                <a:schemeClr val="dk2"/>
              </a:solidFill>
            </a:endParaRPr>
          </a:p>
        </p:txBody>
      </p:sp>
      <p:sp>
        <p:nvSpPr>
          <p:cNvPr id="970" name="Google Shape;970;p42"/>
          <p:cNvSpPr txBox="1"/>
          <p:nvPr>
            <p:ph idx="4" type="subTitle"/>
          </p:nvPr>
        </p:nvSpPr>
        <p:spPr>
          <a:xfrm>
            <a:off x="1019350" y="3011400"/>
            <a:ext cx="3551100" cy="1518300"/>
          </a:xfrm>
          <a:prstGeom prst="rect">
            <a:avLst/>
          </a:prstGeom>
        </p:spPr>
        <p:txBody>
          <a:bodyPr anchorCtr="0" anchor="t" bIns="91425" lIns="91425" spcFirstLastPara="1" rIns="91425" wrap="square" tIns="91425">
            <a:noAutofit/>
          </a:bodyPr>
          <a:lstStyle/>
          <a:p>
            <a:pPr indent="0" lvl="0" marL="0" rtl="0" algn="ctr">
              <a:spcBef>
                <a:spcPts val="1000"/>
              </a:spcBef>
              <a:spcAft>
                <a:spcPts val="1600"/>
              </a:spcAft>
              <a:buNone/>
            </a:pPr>
            <a:r>
              <a:rPr lang="en"/>
              <a:t>As Java has been used extensively in backend development, it offers seamless integration with backend systems, APIs, and enterprise solutions. This makes it easier to connect your mobile app with existing systems and services.</a:t>
            </a:r>
            <a:endParaRPr/>
          </a:p>
        </p:txBody>
      </p:sp>
      <p:sp>
        <p:nvSpPr>
          <p:cNvPr id="971" name="Google Shape;971;p42"/>
          <p:cNvSpPr txBox="1"/>
          <p:nvPr>
            <p:ph idx="1" type="subTitle"/>
          </p:nvPr>
        </p:nvSpPr>
        <p:spPr>
          <a:xfrm>
            <a:off x="5042950" y="3011400"/>
            <a:ext cx="3332400" cy="16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 enjoys excellent compatibility with different platforms, devices, and operating systems. This allows Java-based mobile apps to run smoothly on various devices, ensuring a broader reach for your application.</a:t>
            </a:r>
            <a:endParaRPr/>
          </a:p>
        </p:txBody>
      </p:sp>
      <p:sp>
        <p:nvSpPr>
          <p:cNvPr id="972" name="Google Shape;972;p42"/>
          <p:cNvSpPr txBox="1"/>
          <p:nvPr>
            <p:ph idx="3" type="ctrTitle"/>
          </p:nvPr>
        </p:nvSpPr>
        <p:spPr>
          <a:xfrm>
            <a:off x="1359893" y="2629000"/>
            <a:ext cx="2513100" cy="431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Seamless Integration</a:t>
            </a:r>
            <a:endParaRPr/>
          </a:p>
        </p:txBody>
      </p:sp>
      <p:sp>
        <p:nvSpPr>
          <p:cNvPr id="973" name="Google Shape;973;p42"/>
          <p:cNvSpPr txBox="1"/>
          <p:nvPr>
            <p:ph type="ctrTitle"/>
          </p:nvPr>
        </p:nvSpPr>
        <p:spPr>
          <a:xfrm>
            <a:off x="5341226" y="2629000"/>
            <a:ext cx="1965300" cy="431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Compatibility</a:t>
            </a:r>
            <a:endParaRPr/>
          </a:p>
        </p:txBody>
      </p:sp>
      <p:sp>
        <p:nvSpPr>
          <p:cNvPr id="974" name="Google Shape;974;p42"/>
          <p:cNvSpPr/>
          <p:nvPr/>
        </p:nvSpPr>
        <p:spPr>
          <a:xfrm>
            <a:off x="2313000" y="1706075"/>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5996050" y="173500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42"/>
          <p:cNvGrpSpPr/>
          <p:nvPr/>
        </p:nvGrpSpPr>
        <p:grpSpPr>
          <a:xfrm>
            <a:off x="2519967" y="1922880"/>
            <a:ext cx="423079" cy="423043"/>
            <a:chOff x="-4478975" y="3251700"/>
            <a:chExt cx="293825" cy="293800"/>
          </a:xfrm>
        </p:grpSpPr>
        <p:sp>
          <p:nvSpPr>
            <p:cNvPr id="977" name="Google Shape;977;p4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2"/>
          <p:cNvGrpSpPr/>
          <p:nvPr/>
        </p:nvGrpSpPr>
        <p:grpSpPr>
          <a:xfrm>
            <a:off x="6201320" y="1944322"/>
            <a:ext cx="426462" cy="418363"/>
            <a:chOff x="-1183550" y="3586525"/>
            <a:chExt cx="296175" cy="290550"/>
          </a:xfrm>
        </p:grpSpPr>
        <p:sp>
          <p:nvSpPr>
            <p:cNvPr id="981" name="Google Shape;981;p4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3" name="Shape 993"/>
        <p:cNvGrpSpPr/>
        <p:nvPr/>
      </p:nvGrpSpPr>
      <p:grpSpPr>
        <a:xfrm>
          <a:off x="0" y="0"/>
          <a:ext cx="0" cy="0"/>
          <a:chOff x="0" y="0"/>
          <a:chExt cx="0" cy="0"/>
        </a:xfrm>
      </p:grpSpPr>
      <p:sp>
        <p:nvSpPr>
          <p:cNvPr id="994" name="Google Shape;994;p43"/>
          <p:cNvSpPr txBox="1"/>
          <p:nvPr>
            <p:ph type="title"/>
          </p:nvPr>
        </p:nvSpPr>
        <p:spPr>
          <a:xfrm>
            <a:off x="715100" y="2106863"/>
            <a:ext cx="3885600" cy="72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995" name="Google Shape;995;p43"/>
          <p:cNvSpPr txBox="1"/>
          <p:nvPr>
            <p:ph idx="1" type="subTitle"/>
          </p:nvPr>
        </p:nvSpPr>
        <p:spPr>
          <a:xfrm>
            <a:off x="480250" y="2830175"/>
            <a:ext cx="4971000" cy="29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 It is often criticized for its verbosity, which can lead to slower development. Memory management and performance optimization are important considerations, as Java's garbage collection can introduce performance issues. Dependency management and resolving version conflicts can be complex in larger projects. Additionally, Java has faced security vulnerabilities in the past, necessitating regular updates and adherence to security best practices. Despite these challenges, Java remains a popular choice due to its extensive ecosystem and community support.</a:t>
            </a:r>
            <a:endParaRPr>
              <a:solidFill>
                <a:schemeClr val="dk2"/>
              </a:solidFill>
            </a:endParaRPr>
          </a:p>
        </p:txBody>
      </p:sp>
      <p:grpSp>
        <p:nvGrpSpPr>
          <p:cNvPr id="996" name="Google Shape;996;p43"/>
          <p:cNvGrpSpPr/>
          <p:nvPr/>
        </p:nvGrpSpPr>
        <p:grpSpPr>
          <a:xfrm>
            <a:off x="5073833" y="1386693"/>
            <a:ext cx="3130562" cy="4062228"/>
            <a:chOff x="4484375" y="750197"/>
            <a:chExt cx="4050411" cy="5255827"/>
          </a:xfrm>
        </p:grpSpPr>
        <p:sp>
          <p:nvSpPr>
            <p:cNvPr id="997" name="Google Shape;997;p43"/>
            <p:cNvSpPr/>
            <p:nvPr/>
          </p:nvSpPr>
          <p:spPr>
            <a:xfrm>
              <a:off x="4484375" y="750197"/>
              <a:ext cx="2211445" cy="1672794"/>
            </a:xfrm>
            <a:custGeom>
              <a:rect b="b" l="l" r="r" t="t"/>
              <a:pathLst>
                <a:path extrusionOk="0" fill="none" h="77489" w="102441">
                  <a:moveTo>
                    <a:pt x="0" y="0"/>
                  </a:moveTo>
                  <a:lnTo>
                    <a:pt x="102440" y="0"/>
                  </a:lnTo>
                  <a:lnTo>
                    <a:pt x="102440" y="77489"/>
                  </a:lnTo>
                  <a:lnTo>
                    <a:pt x="0" y="77489"/>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4536227" y="794105"/>
              <a:ext cx="2107739" cy="1584976"/>
            </a:xfrm>
            <a:custGeom>
              <a:rect b="b" l="l" r="r" t="t"/>
              <a:pathLst>
                <a:path extrusionOk="0" fill="none" h="73421" w="97637">
                  <a:moveTo>
                    <a:pt x="0" y="1"/>
                  </a:moveTo>
                  <a:lnTo>
                    <a:pt x="97636" y="1"/>
                  </a:lnTo>
                  <a:lnTo>
                    <a:pt x="97636" y="73420"/>
                  </a:lnTo>
                  <a:lnTo>
                    <a:pt x="0" y="7342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4775996" y="1002227"/>
              <a:ext cx="609955" cy="1128400"/>
            </a:xfrm>
            <a:custGeom>
              <a:rect b="b" l="l" r="r" t="t"/>
              <a:pathLst>
                <a:path extrusionOk="0" fill="none" h="52271" w="28255">
                  <a:moveTo>
                    <a:pt x="18648" y="1134"/>
                  </a:moveTo>
                  <a:cubicBezTo>
                    <a:pt x="18648" y="1134"/>
                    <a:pt x="2703" y="0"/>
                    <a:pt x="1369" y="2502"/>
                  </a:cubicBezTo>
                  <a:cubicBezTo>
                    <a:pt x="1" y="5004"/>
                    <a:pt x="968" y="50736"/>
                    <a:pt x="1736" y="51303"/>
                  </a:cubicBezTo>
                  <a:cubicBezTo>
                    <a:pt x="2503" y="51871"/>
                    <a:pt x="24051" y="52271"/>
                    <a:pt x="26153" y="51504"/>
                  </a:cubicBezTo>
                  <a:cubicBezTo>
                    <a:pt x="28254" y="50736"/>
                    <a:pt x="25386" y="4203"/>
                    <a:pt x="25386" y="2869"/>
                  </a:cubicBezTo>
                  <a:cubicBezTo>
                    <a:pt x="25386" y="1535"/>
                    <a:pt x="20382" y="934"/>
                    <a:pt x="20382" y="934"/>
                  </a:cubicBezTo>
                </a:path>
              </a:pathLst>
            </a:custGeom>
            <a:gradFill>
              <a:gsLst>
                <a:gs pos="0">
                  <a:schemeClr val="dk2"/>
                </a:gs>
                <a:gs pos="46000">
                  <a:schemeClr val="lt2"/>
                </a:gs>
                <a:gs pos="66000">
                  <a:schemeClr val="accent1"/>
                </a:gs>
                <a:gs pos="100000">
                  <a:schemeClr val="accent2"/>
                </a:gs>
              </a:gsLst>
              <a:lin ang="5400700" scaled="0"/>
            </a:gra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4840822" y="1097275"/>
              <a:ext cx="495433" cy="1020398"/>
            </a:xfrm>
            <a:custGeom>
              <a:rect b="b" l="l" r="r" t="t"/>
              <a:pathLst>
                <a:path extrusionOk="0" fill="none" h="47268" w="22950">
                  <a:moveTo>
                    <a:pt x="0" y="34592"/>
                  </a:moveTo>
                  <a:cubicBezTo>
                    <a:pt x="33" y="40629"/>
                    <a:pt x="167" y="45032"/>
                    <a:pt x="467" y="45166"/>
                  </a:cubicBezTo>
                  <a:cubicBezTo>
                    <a:pt x="1434" y="45533"/>
                    <a:pt x="21816" y="47267"/>
                    <a:pt x="22383" y="45366"/>
                  </a:cubicBezTo>
                  <a:cubicBezTo>
                    <a:pt x="22950" y="43431"/>
                    <a:pt x="20848" y="0"/>
                    <a:pt x="20848" y="0"/>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4840822" y="1076379"/>
              <a:ext cx="433520" cy="705717"/>
            </a:xfrm>
            <a:custGeom>
              <a:rect b="b" l="l" r="r" t="t"/>
              <a:pathLst>
                <a:path extrusionOk="0" fill="none" h="32691" w="20082">
                  <a:moveTo>
                    <a:pt x="20081" y="768"/>
                  </a:moveTo>
                  <a:cubicBezTo>
                    <a:pt x="20081" y="768"/>
                    <a:pt x="667" y="1"/>
                    <a:pt x="467" y="968"/>
                  </a:cubicBezTo>
                  <a:cubicBezTo>
                    <a:pt x="334" y="1569"/>
                    <a:pt x="0" y="19582"/>
                    <a:pt x="0" y="32691"/>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4863143" y="1167844"/>
              <a:ext cx="406860" cy="22"/>
            </a:xfrm>
            <a:custGeom>
              <a:rect b="b" l="l" r="r" t="t"/>
              <a:pathLst>
                <a:path extrusionOk="0" fill="none" h="1" w="18847">
                  <a:moveTo>
                    <a:pt x="0" y="0"/>
                  </a:moveTo>
                  <a:lnTo>
                    <a:pt x="1884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4884018" y="1238412"/>
              <a:ext cx="203095" cy="211730"/>
            </a:xfrm>
            <a:custGeom>
              <a:rect b="b" l="l" r="r" t="t"/>
              <a:pathLst>
                <a:path extrusionOk="0" fill="none" h="9808" w="9408">
                  <a:moveTo>
                    <a:pt x="1" y="0"/>
                  </a:moveTo>
                  <a:lnTo>
                    <a:pt x="9407" y="0"/>
                  </a:lnTo>
                  <a:lnTo>
                    <a:pt x="9407" y="9807"/>
                  </a:lnTo>
                  <a:lnTo>
                    <a:pt x="1" y="9807"/>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5107251" y="1885767"/>
              <a:ext cx="155560" cy="161323"/>
            </a:xfrm>
            <a:custGeom>
              <a:rect b="b" l="l" r="r" t="t"/>
              <a:pathLst>
                <a:path extrusionOk="0" fill="none" h="7473" w="7206">
                  <a:moveTo>
                    <a:pt x="0" y="0"/>
                  </a:moveTo>
                  <a:lnTo>
                    <a:pt x="7205" y="0"/>
                  </a:lnTo>
                  <a:lnTo>
                    <a:pt x="7205" y="7472"/>
                  </a:lnTo>
                  <a:lnTo>
                    <a:pt x="0" y="7472"/>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4879700" y="1528608"/>
              <a:ext cx="398225" cy="22"/>
            </a:xfrm>
            <a:custGeom>
              <a:rect b="b" l="l" r="r" t="t"/>
              <a:pathLst>
                <a:path extrusionOk="0" fill="none" h="1" w="18447">
                  <a:moveTo>
                    <a:pt x="0" y="0"/>
                  </a:moveTo>
                  <a:lnTo>
                    <a:pt x="1844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5128838" y="1250652"/>
              <a:ext cx="128921" cy="22"/>
            </a:xfrm>
            <a:custGeom>
              <a:rect b="b" l="l" r="r" t="t"/>
              <a:pathLst>
                <a:path extrusionOk="0" fill="none" h="1" w="5972">
                  <a:moveTo>
                    <a:pt x="1" y="0"/>
                  </a:moveTo>
                  <a:lnTo>
                    <a:pt x="5972"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5128838" y="1300324"/>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5128838" y="1350730"/>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5128838" y="1400424"/>
              <a:ext cx="128921" cy="22"/>
            </a:xfrm>
            <a:custGeom>
              <a:rect b="b" l="l" r="r" t="t"/>
              <a:pathLst>
                <a:path extrusionOk="0" fill="none" h="1" w="5972">
                  <a:moveTo>
                    <a:pt x="1" y="1"/>
                  </a:moveTo>
                  <a:lnTo>
                    <a:pt x="5972" y="1"/>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4884018" y="1591254"/>
              <a:ext cx="385985" cy="186516"/>
            </a:xfrm>
            <a:custGeom>
              <a:rect b="b" l="l" r="r" t="t"/>
              <a:pathLst>
                <a:path extrusionOk="0" fill="none" h="8640" w="17880">
                  <a:moveTo>
                    <a:pt x="1" y="0"/>
                  </a:moveTo>
                  <a:lnTo>
                    <a:pt x="17880" y="0"/>
                  </a:lnTo>
                  <a:lnTo>
                    <a:pt x="17880" y="8640"/>
                  </a:lnTo>
                  <a:lnTo>
                    <a:pt x="1" y="8640"/>
                  </a:ln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4900575" y="1827439"/>
              <a:ext cx="357187" cy="22"/>
            </a:xfrm>
            <a:custGeom>
              <a:rect b="b" l="l" r="r" t="t"/>
              <a:pathLst>
                <a:path extrusionOk="0" fill="none" h="1" w="16546">
                  <a:moveTo>
                    <a:pt x="1" y="0"/>
                  </a:moveTo>
                  <a:lnTo>
                    <a:pt x="16546"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4892653" y="1873527"/>
              <a:ext cx="115968" cy="22"/>
            </a:xfrm>
            <a:custGeom>
              <a:rect b="b" l="l" r="r" t="t"/>
              <a:pathLst>
                <a:path extrusionOk="0" fill="none" h="1" w="5372">
                  <a:moveTo>
                    <a:pt x="1" y="0"/>
                  </a:moveTo>
                  <a:lnTo>
                    <a:pt x="5371"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5340543" y="1082877"/>
              <a:ext cx="284480" cy="35296"/>
            </a:xfrm>
            <a:custGeom>
              <a:rect b="b" l="l" r="r" t="t"/>
              <a:pathLst>
                <a:path extrusionOk="0" fill="none" h="1635" w="13178">
                  <a:moveTo>
                    <a:pt x="1" y="1635"/>
                  </a:moveTo>
                  <a:lnTo>
                    <a:pt x="13177"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5294476" y="1321220"/>
              <a:ext cx="298857" cy="22"/>
            </a:xfrm>
            <a:custGeom>
              <a:rect b="b" l="l" r="r" t="t"/>
              <a:pathLst>
                <a:path extrusionOk="0" fill="none" h="1" w="13844">
                  <a:moveTo>
                    <a:pt x="0" y="0"/>
                  </a:moveTo>
                  <a:lnTo>
                    <a:pt x="13843" y="0"/>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4693187" y="1699254"/>
              <a:ext cx="128921" cy="45399"/>
            </a:xfrm>
            <a:custGeom>
              <a:rect b="b" l="l" r="r" t="t"/>
              <a:pathLst>
                <a:path extrusionOk="0" fill="none" h="2103" w="5972">
                  <a:moveTo>
                    <a:pt x="5972" y="1"/>
                  </a:moveTo>
                  <a:lnTo>
                    <a:pt x="1" y="21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5161974" y="2076598"/>
              <a:ext cx="169958" cy="162036"/>
            </a:xfrm>
            <a:custGeom>
              <a:rect b="b" l="l" r="r" t="t"/>
              <a:pathLst>
                <a:path extrusionOk="0" fill="none" h="7506" w="7873">
                  <a:moveTo>
                    <a:pt x="1168" y="0"/>
                  </a:moveTo>
                  <a:cubicBezTo>
                    <a:pt x="1168" y="0"/>
                    <a:pt x="0" y="5938"/>
                    <a:pt x="7873" y="7505"/>
                  </a:cubicBez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5290871" y="2204761"/>
              <a:ext cx="57617" cy="54034"/>
            </a:xfrm>
            <a:custGeom>
              <a:rect b="b" l="l" r="r" t="t"/>
              <a:pathLst>
                <a:path extrusionOk="0" fill="none" h="2503" w="2669">
                  <a:moveTo>
                    <a:pt x="768" y="1"/>
                  </a:moveTo>
                  <a:lnTo>
                    <a:pt x="2669" y="1735"/>
                  </a:lnTo>
                  <a:lnTo>
                    <a:pt x="0" y="25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5555853" y="1283767"/>
              <a:ext cx="66986" cy="66986"/>
            </a:xfrm>
            <a:custGeom>
              <a:rect b="b" l="l" r="r" t="t"/>
              <a:pathLst>
                <a:path extrusionOk="0" fill="none" h="3103" w="3103">
                  <a:moveTo>
                    <a:pt x="1" y="1"/>
                  </a:moveTo>
                  <a:lnTo>
                    <a:pt x="3103" y="1935"/>
                  </a:lnTo>
                  <a:lnTo>
                    <a:pt x="401" y="3103"/>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5571698" y="1070637"/>
              <a:ext cx="69879" cy="54012"/>
            </a:xfrm>
            <a:custGeom>
              <a:rect b="b" l="l" r="r" t="t"/>
              <a:pathLst>
                <a:path extrusionOk="0" fill="none" h="2502" w="3237">
                  <a:moveTo>
                    <a:pt x="1" y="0"/>
                  </a:moveTo>
                  <a:lnTo>
                    <a:pt x="3236" y="400"/>
                  </a:lnTo>
                  <a:lnTo>
                    <a:pt x="935" y="2502"/>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4655748" y="1699260"/>
              <a:ext cx="87149" cy="62669"/>
            </a:xfrm>
            <a:custGeom>
              <a:rect b="b" l="l" r="r" t="t"/>
              <a:pathLst>
                <a:path extrusionOk="0" fill="none" h="2903" w="4037">
                  <a:moveTo>
                    <a:pt x="3269" y="1"/>
                  </a:moveTo>
                  <a:lnTo>
                    <a:pt x="0" y="2703"/>
                  </a:lnTo>
                  <a:lnTo>
                    <a:pt x="4036" y="2903"/>
                  </a:lnTo>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5642979" y="1283767"/>
              <a:ext cx="157740" cy="166375"/>
            </a:xfrm>
            <a:custGeom>
              <a:rect b="b" l="l" r="r" t="t"/>
              <a:pathLst>
                <a:path extrusionOk="0" h="7707" w="7307">
                  <a:moveTo>
                    <a:pt x="1" y="1"/>
                  </a:moveTo>
                  <a:lnTo>
                    <a:pt x="1" y="7706"/>
                  </a:lnTo>
                  <a:lnTo>
                    <a:pt x="7306" y="7706"/>
                  </a:lnTo>
                  <a:lnTo>
                    <a:pt x="730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5393841" y="1507712"/>
              <a:ext cx="175722" cy="182932"/>
            </a:xfrm>
            <a:custGeom>
              <a:rect b="b" l="l" r="r" t="t"/>
              <a:pathLst>
                <a:path extrusionOk="0" h="8474" w="8140">
                  <a:moveTo>
                    <a:pt x="7239" y="1"/>
                  </a:moveTo>
                  <a:lnTo>
                    <a:pt x="0" y="835"/>
                  </a:lnTo>
                  <a:lnTo>
                    <a:pt x="901" y="8474"/>
                  </a:lnTo>
                  <a:lnTo>
                    <a:pt x="8140" y="7640"/>
                  </a:lnTo>
                  <a:lnTo>
                    <a:pt x="7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4576552" y="1789985"/>
              <a:ext cx="175722" cy="182932"/>
            </a:xfrm>
            <a:custGeom>
              <a:rect b="b" l="l" r="r" t="t"/>
              <a:pathLst>
                <a:path extrusionOk="0" h="8474" w="8140">
                  <a:moveTo>
                    <a:pt x="7239" y="1"/>
                  </a:moveTo>
                  <a:lnTo>
                    <a:pt x="0" y="835"/>
                  </a:lnTo>
                  <a:lnTo>
                    <a:pt x="901" y="8474"/>
                  </a:lnTo>
                  <a:lnTo>
                    <a:pt x="8139" y="7640"/>
                  </a:lnTo>
                  <a:lnTo>
                    <a:pt x="7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5373679" y="2118347"/>
              <a:ext cx="174276" cy="181486"/>
            </a:xfrm>
            <a:custGeom>
              <a:rect b="b" l="l" r="r" t="t"/>
              <a:pathLst>
                <a:path extrusionOk="0" h="8407" w="8073">
                  <a:moveTo>
                    <a:pt x="801" y="1"/>
                  </a:moveTo>
                  <a:lnTo>
                    <a:pt x="0" y="7640"/>
                  </a:lnTo>
                  <a:lnTo>
                    <a:pt x="7239" y="8407"/>
                  </a:lnTo>
                  <a:lnTo>
                    <a:pt x="8073" y="768"/>
                  </a:lnTo>
                  <a:lnTo>
                    <a:pt x="80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4484375" y="2423676"/>
              <a:ext cx="2211445" cy="56192"/>
            </a:xfrm>
            <a:custGeom>
              <a:rect b="b" l="l" r="r" t="t"/>
              <a:pathLst>
                <a:path extrusionOk="0" h="2603" w="102441">
                  <a:moveTo>
                    <a:pt x="0" y="0"/>
                  </a:moveTo>
                  <a:lnTo>
                    <a:pt x="0" y="2602"/>
                  </a:lnTo>
                  <a:lnTo>
                    <a:pt x="102440" y="2602"/>
                  </a:lnTo>
                  <a:lnTo>
                    <a:pt x="10244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7217826" y="2723219"/>
              <a:ext cx="412623" cy="217494"/>
            </a:xfrm>
            <a:custGeom>
              <a:rect b="b" l="l" r="r" t="t"/>
              <a:pathLst>
                <a:path extrusionOk="0" h="10075" w="19114">
                  <a:moveTo>
                    <a:pt x="2202" y="1"/>
                  </a:moveTo>
                  <a:lnTo>
                    <a:pt x="2202" y="4871"/>
                  </a:lnTo>
                  <a:cubicBezTo>
                    <a:pt x="2202" y="6472"/>
                    <a:pt x="1635" y="8040"/>
                    <a:pt x="634" y="9274"/>
                  </a:cubicBezTo>
                  <a:lnTo>
                    <a:pt x="0" y="10075"/>
                  </a:lnTo>
                  <a:lnTo>
                    <a:pt x="19114" y="10075"/>
                  </a:lnTo>
                  <a:lnTo>
                    <a:pt x="18480" y="9274"/>
                  </a:lnTo>
                  <a:cubicBezTo>
                    <a:pt x="17446" y="8040"/>
                    <a:pt x="16912" y="6472"/>
                    <a:pt x="16912" y="4871"/>
                  </a:cubicBezTo>
                  <a:lnTo>
                    <a:pt x="169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7199822" y="2723219"/>
              <a:ext cx="412623" cy="217494"/>
            </a:xfrm>
            <a:custGeom>
              <a:rect b="b" l="l" r="r" t="t"/>
              <a:pathLst>
                <a:path extrusionOk="0" h="10075" w="19114">
                  <a:moveTo>
                    <a:pt x="2202" y="1"/>
                  </a:moveTo>
                  <a:lnTo>
                    <a:pt x="2202" y="4871"/>
                  </a:lnTo>
                  <a:cubicBezTo>
                    <a:pt x="2202" y="6472"/>
                    <a:pt x="1635" y="8040"/>
                    <a:pt x="634" y="9274"/>
                  </a:cubicBezTo>
                  <a:lnTo>
                    <a:pt x="0" y="10075"/>
                  </a:lnTo>
                  <a:lnTo>
                    <a:pt x="19114" y="10075"/>
                  </a:lnTo>
                  <a:lnTo>
                    <a:pt x="18480" y="9274"/>
                  </a:lnTo>
                  <a:cubicBezTo>
                    <a:pt x="17446" y="8040"/>
                    <a:pt x="16912" y="6472"/>
                    <a:pt x="16912" y="4871"/>
                  </a:cubicBezTo>
                  <a:lnTo>
                    <a:pt x="169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6767755" y="1819516"/>
              <a:ext cx="1276037" cy="936876"/>
            </a:xfrm>
            <a:custGeom>
              <a:rect b="b" l="l" r="r" t="t"/>
              <a:pathLst>
                <a:path extrusionOk="0" h="43399" w="59110">
                  <a:moveTo>
                    <a:pt x="3537" y="1"/>
                  </a:moveTo>
                  <a:cubicBezTo>
                    <a:pt x="1602" y="1"/>
                    <a:pt x="1" y="1568"/>
                    <a:pt x="1" y="3536"/>
                  </a:cubicBezTo>
                  <a:lnTo>
                    <a:pt x="1" y="39862"/>
                  </a:lnTo>
                  <a:cubicBezTo>
                    <a:pt x="1" y="41797"/>
                    <a:pt x="1602" y="43398"/>
                    <a:pt x="3537" y="43398"/>
                  </a:cubicBezTo>
                  <a:lnTo>
                    <a:pt x="55574" y="43398"/>
                  </a:lnTo>
                  <a:cubicBezTo>
                    <a:pt x="57542" y="43398"/>
                    <a:pt x="59110" y="41797"/>
                    <a:pt x="59110" y="39862"/>
                  </a:cubicBezTo>
                  <a:lnTo>
                    <a:pt x="59110" y="3536"/>
                  </a:lnTo>
                  <a:cubicBezTo>
                    <a:pt x="59110" y="1568"/>
                    <a:pt x="57542" y="1"/>
                    <a:pt x="55574"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6767755" y="2610901"/>
              <a:ext cx="1276037" cy="145478"/>
            </a:xfrm>
            <a:custGeom>
              <a:rect b="b" l="l" r="r" t="t"/>
              <a:pathLst>
                <a:path extrusionOk="0" h="6739" w="59110">
                  <a:moveTo>
                    <a:pt x="1" y="0"/>
                  </a:moveTo>
                  <a:lnTo>
                    <a:pt x="1" y="3202"/>
                  </a:lnTo>
                  <a:cubicBezTo>
                    <a:pt x="1" y="5137"/>
                    <a:pt x="1602" y="6738"/>
                    <a:pt x="3537" y="6738"/>
                  </a:cubicBezTo>
                  <a:lnTo>
                    <a:pt x="55574" y="6738"/>
                  </a:lnTo>
                  <a:cubicBezTo>
                    <a:pt x="57542" y="6738"/>
                    <a:pt x="59110" y="5137"/>
                    <a:pt x="59110" y="3202"/>
                  </a:cubicBezTo>
                  <a:lnTo>
                    <a:pt x="59110"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6831848" y="1877845"/>
              <a:ext cx="1147851" cy="661786"/>
            </a:xfrm>
            <a:custGeom>
              <a:rect b="b" l="l" r="r" t="t"/>
              <a:pathLst>
                <a:path extrusionOk="0" h="30656" w="53172">
                  <a:moveTo>
                    <a:pt x="1" y="0"/>
                  </a:moveTo>
                  <a:lnTo>
                    <a:pt x="1" y="30656"/>
                  </a:lnTo>
                  <a:lnTo>
                    <a:pt x="53172" y="30656"/>
                  </a:lnTo>
                  <a:lnTo>
                    <a:pt x="53172"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6945286" y="1948055"/>
              <a:ext cx="280853" cy="521381"/>
            </a:xfrm>
            <a:custGeom>
              <a:rect b="b" l="l" r="r" t="t"/>
              <a:pathLst>
                <a:path extrusionOk="0" h="24152" w="13010">
                  <a:moveTo>
                    <a:pt x="1268" y="0"/>
                  </a:moveTo>
                  <a:cubicBezTo>
                    <a:pt x="567" y="0"/>
                    <a:pt x="0" y="567"/>
                    <a:pt x="0" y="1268"/>
                  </a:cubicBezTo>
                  <a:lnTo>
                    <a:pt x="0" y="22883"/>
                  </a:lnTo>
                  <a:cubicBezTo>
                    <a:pt x="0" y="23584"/>
                    <a:pt x="567" y="24151"/>
                    <a:pt x="1268" y="24151"/>
                  </a:cubicBezTo>
                  <a:lnTo>
                    <a:pt x="11742" y="24151"/>
                  </a:lnTo>
                  <a:cubicBezTo>
                    <a:pt x="12442" y="24151"/>
                    <a:pt x="13009" y="23584"/>
                    <a:pt x="13009" y="22883"/>
                  </a:cubicBezTo>
                  <a:lnTo>
                    <a:pt x="13009" y="1268"/>
                  </a:lnTo>
                  <a:cubicBezTo>
                    <a:pt x="13009" y="567"/>
                    <a:pt x="12442" y="0"/>
                    <a:pt x="11742"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6969032" y="1991984"/>
              <a:ext cx="233339" cy="433520"/>
            </a:xfrm>
            <a:custGeom>
              <a:rect b="b" l="l" r="r" t="t"/>
              <a:pathLst>
                <a:path extrusionOk="0" h="20082" w="10809">
                  <a:moveTo>
                    <a:pt x="1" y="0"/>
                  </a:moveTo>
                  <a:lnTo>
                    <a:pt x="1" y="20081"/>
                  </a:lnTo>
                  <a:lnTo>
                    <a:pt x="10809" y="20081"/>
                  </a:lnTo>
                  <a:lnTo>
                    <a:pt x="10809"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7335195" y="2044908"/>
              <a:ext cx="98676" cy="102282"/>
            </a:xfrm>
            <a:custGeom>
              <a:rect b="b" l="l" r="r" t="t"/>
              <a:pathLst>
                <a:path extrusionOk="0" h="4738" w="4571">
                  <a:moveTo>
                    <a:pt x="0" y="0"/>
                  </a:moveTo>
                  <a:lnTo>
                    <a:pt x="0" y="4737"/>
                  </a:lnTo>
                  <a:lnTo>
                    <a:pt x="4570" y="4737"/>
                  </a:lnTo>
                  <a:lnTo>
                    <a:pt x="4570"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7475598" y="2358137"/>
              <a:ext cx="52587" cy="54746"/>
            </a:xfrm>
            <a:custGeom>
              <a:rect b="b" l="l" r="r" t="t"/>
              <a:pathLst>
                <a:path extrusionOk="0" h="2536" w="2436">
                  <a:moveTo>
                    <a:pt x="1" y="1"/>
                  </a:moveTo>
                  <a:lnTo>
                    <a:pt x="1" y="2536"/>
                  </a:lnTo>
                  <a:lnTo>
                    <a:pt x="2436" y="2536"/>
                  </a:lnTo>
                  <a:lnTo>
                    <a:pt x="243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7338066" y="2219893"/>
              <a:ext cx="200202" cy="101548"/>
            </a:xfrm>
            <a:custGeom>
              <a:rect b="b" l="l" r="r" t="t"/>
              <a:pathLst>
                <a:path extrusionOk="0" h="4704" w="9274">
                  <a:moveTo>
                    <a:pt x="1" y="0"/>
                  </a:moveTo>
                  <a:lnTo>
                    <a:pt x="1" y="4704"/>
                  </a:lnTo>
                  <a:lnTo>
                    <a:pt x="9274" y="4704"/>
                  </a:lnTo>
                  <a:lnTo>
                    <a:pt x="9274"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7313586" y="1975786"/>
              <a:ext cx="247738" cy="458713"/>
            </a:xfrm>
            <a:custGeom>
              <a:rect b="b" l="l" r="r" t="t"/>
              <a:pathLst>
                <a:path extrusionOk="0" fill="none" h="21249" w="11476">
                  <a:moveTo>
                    <a:pt x="1" y="0"/>
                  </a:moveTo>
                  <a:lnTo>
                    <a:pt x="11475" y="0"/>
                  </a:lnTo>
                  <a:lnTo>
                    <a:pt x="11475" y="21249"/>
                  </a:lnTo>
                  <a:lnTo>
                    <a:pt x="1" y="21249"/>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7630421" y="1975786"/>
              <a:ext cx="233339" cy="171405"/>
            </a:xfrm>
            <a:custGeom>
              <a:rect b="b" l="l" r="r" t="t"/>
              <a:pathLst>
                <a:path extrusionOk="0" h="7940" w="10809">
                  <a:moveTo>
                    <a:pt x="1" y="0"/>
                  </a:moveTo>
                  <a:lnTo>
                    <a:pt x="1" y="7939"/>
                  </a:lnTo>
                  <a:lnTo>
                    <a:pt x="10808" y="7939"/>
                  </a:lnTo>
                  <a:lnTo>
                    <a:pt x="1080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7630421" y="1975786"/>
              <a:ext cx="233339" cy="36742"/>
            </a:xfrm>
            <a:custGeom>
              <a:rect b="b" l="l" r="r" t="t"/>
              <a:pathLst>
                <a:path extrusionOk="0" h="1702" w="10809">
                  <a:moveTo>
                    <a:pt x="1" y="0"/>
                  </a:moveTo>
                  <a:lnTo>
                    <a:pt x="1" y="1701"/>
                  </a:lnTo>
                  <a:lnTo>
                    <a:pt x="10808" y="1701"/>
                  </a:lnTo>
                  <a:lnTo>
                    <a:pt x="10808"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7648425" y="2038432"/>
              <a:ext cx="61222" cy="59063"/>
            </a:xfrm>
            <a:custGeom>
              <a:rect b="b" l="l" r="r" t="t"/>
              <a:pathLst>
                <a:path extrusionOk="0" fill="none" h="2736" w="2836">
                  <a:moveTo>
                    <a:pt x="1" y="0"/>
                  </a:moveTo>
                  <a:lnTo>
                    <a:pt x="2836" y="0"/>
                  </a:lnTo>
                  <a:lnTo>
                    <a:pt x="2836" y="2735"/>
                  </a:lnTo>
                  <a:lnTo>
                    <a:pt x="1" y="2735"/>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7770111" y="2038432"/>
              <a:ext cx="61244" cy="59063"/>
            </a:xfrm>
            <a:custGeom>
              <a:rect b="b" l="l" r="r" t="t"/>
              <a:pathLst>
                <a:path extrusionOk="0" fill="none" h="2736" w="2837">
                  <a:moveTo>
                    <a:pt x="1" y="0"/>
                  </a:moveTo>
                  <a:lnTo>
                    <a:pt x="2836" y="0"/>
                  </a:lnTo>
                  <a:lnTo>
                    <a:pt x="2836" y="2735"/>
                  </a:lnTo>
                  <a:lnTo>
                    <a:pt x="1" y="2735"/>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7666428" y="2240056"/>
              <a:ext cx="178615" cy="131079"/>
            </a:xfrm>
            <a:custGeom>
              <a:rect b="b" l="l" r="r" t="t"/>
              <a:pathLst>
                <a:path extrusionOk="0" h="6072" w="8274">
                  <a:moveTo>
                    <a:pt x="1" y="0"/>
                  </a:moveTo>
                  <a:lnTo>
                    <a:pt x="1" y="6071"/>
                  </a:lnTo>
                  <a:lnTo>
                    <a:pt x="8273" y="6071"/>
                  </a:lnTo>
                  <a:lnTo>
                    <a:pt x="827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7666428" y="2240056"/>
              <a:ext cx="178615" cy="27373"/>
            </a:xfrm>
            <a:custGeom>
              <a:rect b="b" l="l" r="r" t="t"/>
              <a:pathLst>
                <a:path extrusionOk="0" h="1268" w="8274">
                  <a:moveTo>
                    <a:pt x="1" y="0"/>
                  </a:moveTo>
                  <a:lnTo>
                    <a:pt x="1" y="1268"/>
                  </a:lnTo>
                  <a:lnTo>
                    <a:pt x="8273" y="1268"/>
                  </a:lnTo>
                  <a:lnTo>
                    <a:pt x="8273"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7199822" y="2940688"/>
              <a:ext cx="412623" cy="18738"/>
            </a:xfrm>
            <a:custGeom>
              <a:rect b="b" l="l" r="r" t="t"/>
              <a:pathLst>
                <a:path extrusionOk="0" h="868" w="19114">
                  <a:moveTo>
                    <a:pt x="0" y="1"/>
                  </a:moveTo>
                  <a:lnTo>
                    <a:pt x="0" y="868"/>
                  </a:lnTo>
                  <a:lnTo>
                    <a:pt x="19114" y="868"/>
                  </a:lnTo>
                  <a:lnTo>
                    <a:pt x="1911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6924025" y="2924843"/>
              <a:ext cx="958463" cy="34583"/>
            </a:xfrm>
            <a:custGeom>
              <a:rect b="b" l="l" r="r" t="t"/>
              <a:pathLst>
                <a:path extrusionOk="0" h="1602" w="44399">
                  <a:moveTo>
                    <a:pt x="0" y="1"/>
                  </a:moveTo>
                  <a:lnTo>
                    <a:pt x="0" y="1602"/>
                  </a:lnTo>
                  <a:lnTo>
                    <a:pt x="44399" y="1602"/>
                  </a:lnTo>
                  <a:lnTo>
                    <a:pt x="44399"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6006636"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6047673" y="3065980"/>
              <a:ext cx="36742" cy="1194674"/>
            </a:xfrm>
            <a:custGeom>
              <a:rect b="b" l="l" r="r" t="t"/>
              <a:pathLst>
                <a:path extrusionOk="0" h="55341" w="1702">
                  <a:moveTo>
                    <a:pt x="134"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6562548"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6603585" y="3065980"/>
              <a:ext cx="36742" cy="1194674"/>
            </a:xfrm>
            <a:custGeom>
              <a:rect b="b" l="l" r="r" t="t"/>
              <a:pathLst>
                <a:path extrusionOk="0" h="55341" w="1702">
                  <a:moveTo>
                    <a:pt x="100" y="1"/>
                  </a:moveTo>
                  <a:lnTo>
                    <a:pt x="0"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6363083" y="3065980"/>
              <a:ext cx="78514" cy="1194674"/>
            </a:xfrm>
            <a:custGeom>
              <a:rect b="b" l="l" r="r" t="t"/>
              <a:pathLst>
                <a:path extrusionOk="0" h="55341" w="3637">
                  <a:moveTo>
                    <a:pt x="0" y="1"/>
                  </a:moveTo>
                  <a:lnTo>
                    <a:pt x="901" y="55340"/>
                  </a:lnTo>
                  <a:lnTo>
                    <a:pt x="2735" y="55340"/>
                  </a:lnTo>
                  <a:lnTo>
                    <a:pt x="3636"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6404832" y="3065980"/>
              <a:ext cx="36764" cy="1194674"/>
            </a:xfrm>
            <a:custGeom>
              <a:rect b="b" l="l" r="r" t="t"/>
              <a:pathLst>
                <a:path extrusionOk="0" h="55341" w="1703">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6738958" y="3065980"/>
              <a:ext cx="77801" cy="1194674"/>
            </a:xfrm>
            <a:custGeom>
              <a:rect b="b" l="l" r="r" t="t"/>
              <a:pathLst>
                <a:path extrusionOk="0" h="55341" w="3604">
                  <a:moveTo>
                    <a:pt x="1"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6779995" y="3065980"/>
              <a:ext cx="36764" cy="1194674"/>
            </a:xfrm>
            <a:custGeom>
              <a:rect b="b" l="l" r="r" t="t"/>
              <a:pathLst>
                <a:path extrusionOk="0" h="55341" w="1703">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6214736" y="3083984"/>
              <a:ext cx="612114" cy="747489"/>
            </a:xfrm>
            <a:custGeom>
              <a:rect b="b" l="l" r="r" t="t"/>
              <a:pathLst>
                <a:path extrusionOk="0" h="34626" w="28355">
                  <a:moveTo>
                    <a:pt x="1" y="1"/>
                  </a:moveTo>
                  <a:lnTo>
                    <a:pt x="1" y="34626"/>
                  </a:lnTo>
                  <a:lnTo>
                    <a:pt x="28354" y="34626"/>
                  </a:lnTo>
                  <a:lnTo>
                    <a:pt x="2835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6045514" y="3083984"/>
              <a:ext cx="612114" cy="747489"/>
            </a:xfrm>
            <a:custGeom>
              <a:rect b="b" l="l" r="r" t="t"/>
              <a:pathLst>
                <a:path extrusionOk="0" h="34626" w="28355">
                  <a:moveTo>
                    <a:pt x="1" y="1"/>
                  </a:moveTo>
                  <a:lnTo>
                    <a:pt x="1" y="34626"/>
                  </a:lnTo>
                  <a:lnTo>
                    <a:pt x="28354" y="34626"/>
                  </a:lnTo>
                  <a:lnTo>
                    <a:pt x="28354"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7834938" y="3065980"/>
              <a:ext cx="77780" cy="1194674"/>
            </a:xfrm>
            <a:custGeom>
              <a:rect b="b" l="l" r="r" t="t"/>
              <a:pathLst>
                <a:path extrusionOk="0" h="55341" w="3603">
                  <a:moveTo>
                    <a:pt x="0" y="1"/>
                  </a:moveTo>
                  <a:lnTo>
                    <a:pt x="901" y="55340"/>
                  </a:lnTo>
                  <a:lnTo>
                    <a:pt x="2702" y="55340"/>
                  </a:lnTo>
                  <a:lnTo>
                    <a:pt x="360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7875975" y="3065980"/>
              <a:ext cx="36742" cy="1194674"/>
            </a:xfrm>
            <a:custGeom>
              <a:rect b="b" l="l" r="r" t="t"/>
              <a:pathLst>
                <a:path extrusionOk="0" h="55341" w="1702">
                  <a:moveTo>
                    <a:pt x="134" y="1"/>
                  </a:moveTo>
                  <a:lnTo>
                    <a:pt x="0"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8191363" y="3065980"/>
              <a:ext cx="78514" cy="1194674"/>
            </a:xfrm>
            <a:custGeom>
              <a:rect b="b" l="l" r="r" t="t"/>
              <a:pathLst>
                <a:path extrusionOk="0" h="55341" w="3637">
                  <a:moveTo>
                    <a:pt x="1" y="1"/>
                  </a:moveTo>
                  <a:lnTo>
                    <a:pt x="902" y="55340"/>
                  </a:lnTo>
                  <a:lnTo>
                    <a:pt x="2736" y="55340"/>
                  </a:lnTo>
                  <a:lnTo>
                    <a:pt x="3637"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8233134" y="3065980"/>
              <a:ext cx="36742" cy="1194674"/>
            </a:xfrm>
            <a:custGeom>
              <a:rect b="b" l="l" r="r" t="t"/>
              <a:pathLst>
                <a:path extrusionOk="0" h="55341" w="1702">
                  <a:moveTo>
                    <a:pt x="101" y="1"/>
                  </a:moveTo>
                  <a:lnTo>
                    <a:pt x="1" y="55340"/>
                  </a:lnTo>
                  <a:lnTo>
                    <a:pt x="801" y="55340"/>
                  </a:lnTo>
                  <a:lnTo>
                    <a:pt x="170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5955496" y="3021338"/>
              <a:ext cx="2338898" cy="82119"/>
            </a:xfrm>
            <a:custGeom>
              <a:rect b="b" l="l" r="r" t="t"/>
              <a:pathLst>
                <a:path extrusionOk="0" h="3804" w="108345">
                  <a:moveTo>
                    <a:pt x="1" y="1"/>
                  </a:moveTo>
                  <a:lnTo>
                    <a:pt x="1" y="3803"/>
                  </a:lnTo>
                  <a:lnTo>
                    <a:pt x="108345" y="3803"/>
                  </a:lnTo>
                  <a:lnTo>
                    <a:pt x="10834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7948702" y="3021338"/>
              <a:ext cx="345659" cy="82119"/>
            </a:xfrm>
            <a:custGeom>
              <a:rect b="b" l="l" r="r" t="t"/>
              <a:pathLst>
                <a:path extrusionOk="0" h="3804" w="16012">
                  <a:moveTo>
                    <a:pt x="1" y="1"/>
                  </a:moveTo>
                  <a:lnTo>
                    <a:pt x="1" y="3803"/>
                  </a:lnTo>
                  <a:lnTo>
                    <a:pt x="16012" y="3803"/>
                  </a:lnTo>
                  <a:lnTo>
                    <a:pt x="160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5892138" y="2955087"/>
              <a:ext cx="2477878" cy="82119"/>
            </a:xfrm>
            <a:custGeom>
              <a:rect b="b" l="l" r="r" t="t"/>
              <a:pathLst>
                <a:path extrusionOk="0" h="3804" w="114783">
                  <a:moveTo>
                    <a:pt x="1" y="1"/>
                  </a:moveTo>
                  <a:lnTo>
                    <a:pt x="1" y="3804"/>
                  </a:lnTo>
                  <a:lnTo>
                    <a:pt x="114783" y="3804"/>
                  </a:lnTo>
                  <a:lnTo>
                    <a:pt x="114783"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8024322" y="2955087"/>
              <a:ext cx="345659" cy="82119"/>
            </a:xfrm>
            <a:custGeom>
              <a:rect b="b" l="l" r="r" t="t"/>
              <a:pathLst>
                <a:path extrusionOk="0" h="3804" w="16012">
                  <a:moveTo>
                    <a:pt x="0" y="1"/>
                  </a:moveTo>
                  <a:lnTo>
                    <a:pt x="0" y="3804"/>
                  </a:lnTo>
                  <a:lnTo>
                    <a:pt x="16012" y="3804"/>
                  </a:lnTo>
                  <a:lnTo>
                    <a:pt x="1601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6293939" y="3259681"/>
              <a:ext cx="116680" cy="40347"/>
            </a:xfrm>
            <a:custGeom>
              <a:rect b="b" l="l" r="r" t="t"/>
              <a:pathLst>
                <a:path extrusionOk="0" h="1869" w="5405">
                  <a:moveTo>
                    <a:pt x="1" y="1"/>
                  </a:moveTo>
                  <a:lnTo>
                    <a:pt x="1" y="1869"/>
                  </a:lnTo>
                  <a:lnTo>
                    <a:pt x="5405" y="1869"/>
                  </a:lnTo>
                  <a:lnTo>
                    <a:pt x="540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6293939" y="3588043"/>
              <a:ext cx="116680" cy="40347"/>
            </a:xfrm>
            <a:custGeom>
              <a:rect b="b" l="l" r="r" t="t"/>
              <a:pathLst>
                <a:path extrusionOk="0" h="1869" w="5405">
                  <a:moveTo>
                    <a:pt x="1" y="1"/>
                  </a:moveTo>
                  <a:lnTo>
                    <a:pt x="1" y="1869"/>
                  </a:lnTo>
                  <a:lnTo>
                    <a:pt x="5405" y="1869"/>
                  </a:lnTo>
                  <a:lnTo>
                    <a:pt x="5405"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7444642" y="3240253"/>
              <a:ext cx="159877" cy="321891"/>
            </a:xfrm>
            <a:custGeom>
              <a:rect b="b" l="l" r="r" t="t"/>
              <a:pathLst>
                <a:path extrusionOk="0" h="14911" w="7406">
                  <a:moveTo>
                    <a:pt x="1" y="0"/>
                  </a:moveTo>
                  <a:lnTo>
                    <a:pt x="1" y="14911"/>
                  </a:lnTo>
                  <a:lnTo>
                    <a:pt x="7406" y="14911"/>
                  </a:lnTo>
                  <a:lnTo>
                    <a:pt x="740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7484254" y="3448353"/>
              <a:ext cx="80672" cy="445760"/>
            </a:xfrm>
            <a:custGeom>
              <a:rect b="b" l="l" r="r" t="t"/>
              <a:pathLst>
                <a:path extrusionOk="0" h="20649" w="3737">
                  <a:moveTo>
                    <a:pt x="0" y="1"/>
                  </a:moveTo>
                  <a:lnTo>
                    <a:pt x="0" y="20649"/>
                  </a:lnTo>
                  <a:lnTo>
                    <a:pt x="3736" y="20649"/>
                  </a:lnTo>
                  <a:lnTo>
                    <a:pt x="3736"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7517369" y="3859523"/>
              <a:ext cx="707746" cy="401333"/>
            </a:xfrm>
            <a:custGeom>
              <a:rect b="b" l="l" r="r" t="t"/>
              <a:pathLst>
                <a:path extrusionOk="0" h="18591" w="32785">
                  <a:moveTo>
                    <a:pt x="1835" y="1"/>
                  </a:moveTo>
                  <a:lnTo>
                    <a:pt x="1" y="1335"/>
                  </a:lnTo>
                  <a:cubicBezTo>
                    <a:pt x="8573" y="7039"/>
                    <a:pt x="13010" y="6472"/>
                    <a:pt x="19081" y="7806"/>
                  </a:cubicBezTo>
                  <a:cubicBezTo>
                    <a:pt x="22617" y="8540"/>
                    <a:pt x="25719" y="10641"/>
                    <a:pt x="27720" y="13677"/>
                  </a:cubicBezTo>
                  <a:cubicBezTo>
                    <a:pt x="26286" y="15178"/>
                    <a:pt x="26853" y="17613"/>
                    <a:pt x="28788" y="18380"/>
                  </a:cubicBezTo>
                  <a:cubicBezTo>
                    <a:pt x="29143" y="18524"/>
                    <a:pt x="29505" y="18590"/>
                    <a:pt x="29858" y="18590"/>
                  </a:cubicBezTo>
                  <a:cubicBezTo>
                    <a:pt x="31399" y="18590"/>
                    <a:pt x="32784" y="17327"/>
                    <a:pt x="32757" y="15645"/>
                  </a:cubicBezTo>
                  <a:cubicBezTo>
                    <a:pt x="32757" y="12409"/>
                    <a:pt x="27887" y="9541"/>
                    <a:pt x="25419" y="8240"/>
                  </a:cubicBezTo>
                  <a:cubicBezTo>
                    <a:pt x="21583" y="6238"/>
                    <a:pt x="17180" y="5404"/>
                    <a:pt x="12977" y="4771"/>
                  </a:cubicBezTo>
                  <a:cubicBezTo>
                    <a:pt x="4971" y="3536"/>
                    <a:pt x="1835" y="1"/>
                    <a:pt x="1835"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6831977" y="3859523"/>
              <a:ext cx="707746" cy="401333"/>
            </a:xfrm>
            <a:custGeom>
              <a:rect b="b" l="l" r="r" t="t"/>
              <a:pathLst>
                <a:path extrusionOk="0" h="18591" w="32785">
                  <a:moveTo>
                    <a:pt x="30950" y="1"/>
                  </a:moveTo>
                  <a:cubicBezTo>
                    <a:pt x="30950" y="1"/>
                    <a:pt x="27848" y="3536"/>
                    <a:pt x="19842" y="4771"/>
                  </a:cubicBezTo>
                  <a:cubicBezTo>
                    <a:pt x="15606" y="5404"/>
                    <a:pt x="11203" y="6238"/>
                    <a:pt x="7367" y="8240"/>
                  </a:cubicBezTo>
                  <a:cubicBezTo>
                    <a:pt x="4931" y="9541"/>
                    <a:pt x="28" y="12409"/>
                    <a:pt x="28" y="15645"/>
                  </a:cubicBezTo>
                  <a:cubicBezTo>
                    <a:pt x="1" y="17327"/>
                    <a:pt x="1386" y="18590"/>
                    <a:pt x="2945" y="18590"/>
                  </a:cubicBezTo>
                  <a:cubicBezTo>
                    <a:pt x="3303" y="18590"/>
                    <a:pt x="3670" y="18524"/>
                    <a:pt x="4031" y="18380"/>
                  </a:cubicBezTo>
                  <a:cubicBezTo>
                    <a:pt x="5932" y="17646"/>
                    <a:pt x="6499" y="15178"/>
                    <a:pt x="5065" y="13677"/>
                  </a:cubicBezTo>
                  <a:cubicBezTo>
                    <a:pt x="7066" y="10641"/>
                    <a:pt x="10169" y="8540"/>
                    <a:pt x="13704" y="7806"/>
                  </a:cubicBezTo>
                  <a:cubicBezTo>
                    <a:pt x="19775" y="6472"/>
                    <a:pt x="24245" y="7039"/>
                    <a:pt x="32785" y="1335"/>
                  </a:cubicBezTo>
                  <a:lnTo>
                    <a:pt x="30950"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7491443" y="4141797"/>
              <a:ext cx="72037" cy="118127"/>
            </a:xfrm>
            <a:custGeom>
              <a:rect b="b" l="l" r="r" t="t"/>
              <a:pathLst>
                <a:path extrusionOk="0" h="5472" w="3337">
                  <a:moveTo>
                    <a:pt x="268" y="1"/>
                  </a:moveTo>
                  <a:cubicBezTo>
                    <a:pt x="134" y="1"/>
                    <a:pt x="1" y="134"/>
                    <a:pt x="1" y="301"/>
                  </a:cubicBezTo>
                  <a:lnTo>
                    <a:pt x="1" y="5204"/>
                  </a:lnTo>
                  <a:cubicBezTo>
                    <a:pt x="1" y="5371"/>
                    <a:pt x="134" y="5471"/>
                    <a:pt x="268" y="5471"/>
                  </a:cubicBezTo>
                  <a:lnTo>
                    <a:pt x="3070" y="5471"/>
                  </a:lnTo>
                  <a:cubicBezTo>
                    <a:pt x="3236" y="5471"/>
                    <a:pt x="3336" y="5371"/>
                    <a:pt x="3336" y="5204"/>
                  </a:cubicBezTo>
                  <a:lnTo>
                    <a:pt x="3336" y="301"/>
                  </a:lnTo>
                  <a:cubicBezTo>
                    <a:pt x="3336" y="134"/>
                    <a:pt x="3236" y="1"/>
                    <a:pt x="3070"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7510181" y="3870317"/>
              <a:ext cx="34583" cy="389611"/>
            </a:xfrm>
            <a:custGeom>
              <a:rect b="b" l="l" r="r" t="t"/>
              <a:pathLst>
                <a:path extrusionOk="0" h="18048" w="1602">
                  <a:moveTo>
                    <a:pt x="0" y="1"/>
                  </a:moveTo>
                  <a:lnTo>
                    <a:pt x="0" y="18047"/>
                  </a:lnTo>
                  <a:lnTo>
                    <a:pt x="1601" y="18047"/>
                  </a:lnTo>
                  <a:lnTo>
                    <a:pt x="1601"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6990988" y="2311336"/>
              <a:ext cx="1207626" cy="951987"/>
            </a:xfrm>
            <a:custGeom>
              <a:rect b="b" l="l" r="r" t="t"/>
              <a:pathLst>
                <a:path extrusionOk="0" h="44099" w="55941">
                  <a:moveTo>
                    <a:pt x="42664" y="1"/>
                  </a:moveTo>
                  <a:cubicBezTo>
                    <a:pt x="41764" y="4937"/>
                    <a:pt x="41197" y="9941"/>
                    <a:pt x="40996" y="14945"/>
                  </a:cubicBezTo>
                  <a:cubicBezTo>
                    <a:pt x="40896" y="18814"/>
                    <a:pt x="40830" y="22116"/>
                    <a:pt x="40763" y="25052"/>
                  </a:cubicBezTo>
                  <a:cubicBezTo>
                    <a:pt x="40596" y="34125"/>
                    <a:pt x="40496" y="39162"/>
                    <a:pt x="39062" y="40530"/>
                  </a:cubicBezTo>
                  <a:cubicBezTo>
                    <a:pt x="38862" y="40663"/>
                    <a:pt x="37694" y="41397"/>
                    <a:pt x="35226" y="41597"/>
                  </a:cubicBezTo>
                  <a:cubicBezTo>
                    <a:pt x="34525" y="41664"/>
                    <a:pt x="32324" y="41697"/>
                    <a:pt x="29321" y="41697"/>
                  </a:cubicBezTo>
                  <a:cubicBezTo>
                    <a:pt x="19848" y="41664"/>
                    <a:pt x="9841" y="41597"/>
                    <a:pt x="9707" y="41597"/>
                  </a:cubicBezTo>
                  <a:lnTo>
                    <a:pt x="9107" y="41597"/>
                  </a:lnTo>
                  <a:cubicBezTo>
                    <a:pt x="9107" y="41597"/>
                    <a:pt x="9074" y="41630"/>
                    <a:pt x="9040" y="41664"/>
                  </a:cubicBezTo>
                  <a:cubicBezTo>
                    <a:pt x="3336" y="41630"/>
                    <a:pt x="1869" y="41597"/>
                    <a:pt x="1768" y="41597"/>
                  </a:cubicBezTo>
                  <a:lnTo>
                    <a:pt x="1201" y="41597"/>
                  </a:lnTo>
                  <a:cubicBezTo>
                    <a:pt x="1" y="42631"/>
                    <a:pt x="701" y="43965"/>
                    <a:pt x="1768" y="43965"/>
                  </a:cubicBezTo>
                  <a:cubicBezTo>
                    <a:pt x="2536" y="43965"/>
                    <a:pt x="16112" y="44099"/>
                    <a:pt x="25419" y="44099"/>
                  </a:cubicBezTo>
                  <a:lnTo>
                    <a:pt x="36260" y="44099"/>
                  </a:lnTo>
                  <a:cubicBezTo>
                    <a:pt x="41130" y="44099"/>
                    <a:pt x="45166" y="44065"/>
                    <a:pt x="46267" y="43965"/>
                  </a:cubicBezTo>
                  <a:cubicBezTo>
                    <a:pt x="49703" y="43698"/>
                    <a:pt x="51237" y="42531"/>
                    <a:pt x="51404" y="42398"/>
                  </a:cubicBezTo>
                  <a:cubicBezTo>
                    <a:pt x="53706" y="40363"/>
                    <a:pt x="53806" y="35893"/>
                    <a:pt x="54006" y="25118"/>
                  </a:cubicBezTo>
                  <a:cubicBezTo>
                    <a:pt x="54073" y="22183"/>
                    <a:pt x="54139" y="18881"/>
                    <a:pt x="54239" y="15011"/>
                  </a:cubicBezTo>
                  <a:cubicBezTo>
                    <a:pt x="54439" y="9974"/>
                    <a:pt x="55007" y="4971"/>
                    <a:pt x="5594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6145614" y="3978922"/>
              <a:ext cx="438550" cy="281307"/>
            </a:xfrm>
            <a:custGeom>
              <a:rect b="b" l="l" r="r" t="t"/>
              <a:pathLst>
                <a:path extrusionOk="0" h="13031" w="20315">
                  <a:moveTo>
                    <a:pt x="9515" y="1"/>
                  </a:moveTo>
                  <a:cubicBezTo>
                    <a:pt x="9043" y="1"/>
                    <a:pt x="8553" y="161"/>
                    <a:pt x="8106" y="607"/>
                  </a:cubicBezTo>
                  <a:lnTo>
                    <a:pt x="9073" y="5511"/>
                  </a:lnTo>
                  <a:cubicBezTo>
                    <a:pt x="9073" y="5511"/>
                    <a:pt x="8239" y="7279"/>
                    <a:pt x="5004" y="8713"/>
                  </a:cubicBezTo>
                  <a:cubicBezTo>
                    <a:pt x="1768" y="10181"/>
                    <a:pt x="200" y="10815"/>
                    <a:pt x="200" y="11215"/>
                  </a:cubicBezTo>
                  <a:cubicBezTo>
                    <a:pt x="200" y="11648"/>
                    <a:pt x="0" y="12582"/>
                    <a:pt x="834" y="12883"/>
                  </a:cubicBezTo>
                  <a:cubicBezTo>
                    <a:pt x="1112" y="12994"/>
                    <a:pt x="3266" y="13031"/>
                    <a:pt x="6013" y="13031"/>
                  </a:cubicBezTo>
                  <a:cubicBezTo>
                    <a:pt x="11508" y="13031"/>
                    <a:pt x="19381" y="12883"/>
                    <a:pt x="19381" y="12883"/>
                  </a:cubicBezTo>
                  <a:cubicBezTo>
                    <a:pt x="19381" y="12883"/>
                    <a:pt x="20315" y="12482"/>
                    <a:pt x="20315" y="10514"/>
                  </a:cubicBezTo>
                  <a:cubicBezTo>
                    <a:pt x="20315" y="8513"/>
                    <a:pt x="19481" y="4877"/>
                    <a:pt x="19481" y="4043"/>
                  </a:cubicBezTo>
                  <a:cubicBezTo>
                    <a:pt x="19481" y="3209"/>
                    <a:pt x="18880" y="1208"/>
                    <a:pt x="18880" y="907"/>
                  </a:cubicBezTo>
                  <a:cubicBezTo>
                    <a:pt x="18880" y="836"/>
                    <a:pt x="18375" y="810"/>
                    <a:pt x="17634" y="810"/>
                  </a:cubicBezTo>
                  <a:cubicBezTo>
                    <a:pt x="15596" y="810"/>
                    <a:pt x="11775" y="1008"/>
                    <a:pt x="11775" y="1008"/>
                  </a:cubicBezTo>
                  <a:cubicBezTo>
                    <a:pt x="11775" y="1008"/>
                    <a:pt x="10701" y="1"/>
                    <a:pt x="9515"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6399802" y="4000660"/>
              <a:ext cx="166353" cy="115234"/>
            </a:xfrm>
            <a:custGeom>
              <a:rect b="b" l="l" r="r" t="t"/>
              <a:pathLst>
                <a:path extrusionOk="0" fill="none" h="5338" w="7706">
                  <a:moveTo>
                    <a:pt x="0" y="1"/>
                  </a:moveTo>
                  <a:cubicBezTo>
                    <a:pt x="0" y="1"/>
                    <a:pt x="501" y="4704"/>
                    <a:pt x="834" y="5004"/>
                  </a:cubicBezTo>
                  <a:cubicBezTo>
                    <a:pt x="1134" y="5338"/>
                    <a:pt x="7706" y="5338"/>
                    <a:pt x="7706" y="533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6408437" y="4066199"/>
              <a:ext cx="157718" cy="2180"/>
            </a:xfrm>
            <a:custGeom>
              <a:rect b="b" l="l" r="r" t="t"/>
              <a:pathLst>
                <a:path extrusionOk="0" h="101" w="7306">
                  <a:moveTo>
                    <a:pt x="7306" y="0"/>
                  </a:moveTo>
                  <a:lnTo>
                    <a:pt x="1" y="10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6408437" y="4066199"/>
              <a:ext cx="157718" cy="2180"/>
            </a:xfrm>
            <a:custGeom>
              <a:rect b="b" l="l" r="r" t="t"/>
              <a:pathLst>
                <a:path extrusionOk="0" fill="none" h="101" w="7306">
                  <a:moveTo>
                    <a:pt x="7306" y="0"/>
                  </a:moveTo>
                  <a:lnTo>
                    <a:pt x="1" y="10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6149931" y="4239004"/>
              <a:ext cx="429915" cy="22"/>
            </a:xfrm>
            <a:custGeom>
              <a:rect b="b" l="l" r="r" t="t"/>
              <a:pathLst>
                <a:path extrusionOk="0" h="1" w="19915">
                  <a:moveTo>
                    <a:pt x="0" y="1"/>
                  </a:moveTo>
                  <a:lnTo>
                    <a:pt x="19915" y="1"/>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6149931" y="4239004"/>
              <a:ext cx="429915" cy="22"/>
            </a:xfrm>
            <a:custGeom>
              <a:rect b="b" l="l" r="r" t="t"/>
              <a:pathLst>
                <a:path extrusionOk="0" fill="none" h="1" w="19915">
                  <a:moveTo>
                    <a:pt x="0" y="1"/>
                  </a:moveTo>
                  <a:lnTo>
                    <a:pt x="19915"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6334264" y="2723219"/>
              <a:ext cx="267901" cy="1269561"/>
            </a:xfrm>
            <a:custGeom>
              <a:rect b="b" l="l" r="r" t="t"/>
              <a:pathLst>
                <a:path extrusionOk="0" h="58810" w="12410">
                  <a:moveTo>
                    <a:pt x="12410" y="1"/>
                  </a:moveTo>
                  <a:lnTo>
                    <a:pt x="6505" y="434"/>
                  </a:lnTo>
                  <a:cubicBezTo>
                    <a:pt x="5571" y="2269"/>
                    <a:pt x="4871" y="4204"/>
                    <a:pt x="4404" y="6205"/>
                  </a:cubicBezTo>
                  <a:cubicBezTo>
                    <a:pt x="3670" y="9307"/>
                    <a:pt x="1" y="18914"/>
                    <a:pt x="2269" y="35693"/>
                  </a:cubicBezTo>
                  <a:cubicBezTo>
                    <a:pt x="4537" y="52438"/>
                    <a:pt x="5371" y="58810"/>
                    <a:pt x="5371" y="58810"/>
                  </a:cubicBezTo>
                  <a:lnTo>
                    <a:pt x="8774" y="58810"/>
                  </a:lnTo>
                  <a:cubicBezTo>
                    <a:pt x="9174" y="58643"/>
                    <a:pt x="9574" y="58409"/>
                    <a:pt x="9875" y="58109"/>
                  </a:cubicBezTo>
                  <a:cubicBezTo>
                    <a:pt x="10375" y="57675"/>
                    <a:pt x="10675" y="57042"/>
                    <a:pt x="10708" y="56408"/>
                  </a:cubicBezTo>
                  <a:cubicBezTo>
                    <a:pt x="10842" y="55541"/>
                    <a:pt x="9875" y="54573"/>
                    <a:pt x="9608" y="54140"/>
                  </a:cubicBezTo>
                  <a:cubicBezTo>
                    <a:pt x="9307" y="53706"/>
                    <a:pt x="9875" y="53306"/>
                    <a:pt x="9875" y="51905"/>
                  </a:cubicBezTo>
                  <a:cubicBezTo>
                    <a:pt x="9875" y="50470"/>
                    <a:pt x="9307" y="49203"/>
                    <a:pt x="9307" y="48802"/>
                  </a:cubicBezTo>
                  <a:cubicBezTo>
                    <a:pt x="9307" y="48369"/>
                    <a:pt x="5205" y="24819"/>
                    <a:pt x="5938" y="22150"/>
                  </a:cubicBezTo>
                  <a:cubicBezTo>
                    <a:pt x="6639" y="19448"/>
                    <a:pt x="12410" y="1"/>
                    <a:pt x="1241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6041909" y="3978922"/>
              <a:ext cx="438572" cy="281307"/>
            </a:xfrm>
            <a:custGeom>
              <a:rect b="b" l="l" r="r" t="t"/>
              <a:pathLst>
                <a:path extrusionOk="0" h="13031" w="20316">
                  <a:moveTo>
                    <a:pt x="9542" y="1"/>
                  </a:moveTo>
                  <a:cubicBezTo>
                    <a:pt x="9074" y="1"/>
                    <a:pt x="8587" y="161"/>
                    <a:pt x="8140" y="607"/>
                  </a:cubicBezTo>
                  <a:lnTo>
                    <a:pt x="9074" y="5511"/>
                  </a:lnTo>
                  <a:cubicBezTo>
                    <a:pt x="9074" y="5511"/>
                    <a:pt x="8240" y="7279"/>
                    <a:pt x="5004" y="8713"/>
                  </a:cubicBezTo>
                  <a:cubicBezTo>
                    <a:pt x="1769" y="10181"/>
                    <a:pt x="201" y="10815"/>
                    <a:pt x="201" y="11215"/>
                  </a:cubicBezTo>
                  <a:cubicBezTo>
                    <a:pt x="201" y="11648"/>
                    <a:pt x="1" y="12582"/>
                    <a:pt x="835" y="12883"/>
                  </a:cubicBezTo>
                  <a:cubicBezTo>
                    <a:pt x="1113" y="12994"/>
                    <a:pt x="3266" y="13031"/>
                    <a:pt x="6014" y="13031"/>
                  </a:cubicBezTo>
                  <a:cubicBezTo>
                    <a:pt x="11509" y="13031"/>
                    <a:pt x="19381" y="12883"/>
                    <a:pt x="19381" y="12883"/>
                  </a:cubicBezTo>
                  <a:cubicBezTo>
                    <a:pt x="19381" y="12883"/>
                    <a:pt x="20315" y="12482"/>
                    <a:pt x="20315" y="10514"/>
                  </a:cubicBezTo>
                  <a:cubicBezTo>
                    <a:pt x="20315" y="8513"/>
                    <a:pt x="19481" y="4877"/>
                    <a:pt x="19481" y="4043"/>
                  </a:cubicBezTo>
                  <a:cubicBezTo>
                    <a:pt x="19481" y="3209"/>
                    <a:pt x="18914" y="1208"/>
                    <a:pt x="18914" y="907"/>
                  </a:cubicBezTo>
                  <a:cubicBezTo>
                    <a:pt x="18914" y="836"/>
                    <a:pt x="18407" y="810"/>
                    <a:pt x="17662" y="810"/>
                  </a:cubicBezTo>
                  <a:cubicBezTo>
                    <a:pt x="15615" y="810"/>
                    <a:pt x="11776" y="1008"/>
                    <a:pt x="11776" y="1008"/>
                  </a:cubicBezTo>
                  <a:cubicBezTo>
                    <a:pt x="11776" y="1008"/>
                    <a:pt x="10718" y="1"/>
                    <a:pt x="9542"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6296098" y="4000660"/>
              <a:ext cx="166375" cy="115234"/>
            </a:xfrm>
            <a:custGeom>
              <a:rect b="b" l="l" r="r" t="t"/>
              <a:pathLst>
                <a:path extrusionOk="0" fill="none" h="5338" w="7707">
                  <a:moveTo>
                    <a:pt x="1" y="1"/>
                  </a:moveTo>
                  <a:cubicBezTo>
                    <a:pt x="1" y="1"/>
                    <a:pt x="535" y="4704"/>
                    <a:pt x="835" y="5004"/>
                  </a:cubicBezTo>
                  <a:cubicBezTo>
                    <a:pt x="1135" y="5338"/>
                    <a:pt x="7706" y="5338"/>
                    <a:pt x="7706" y="5338"/>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6305467" y="4066199"/>
              <a:ext cx="157006" cy="2180"/>
            </a:xfrm>
            <a:custGeom>
              <a:rect b="b" l="l" r="r" t="t"/>
              <a:pathLst>
                <a:path extrusionOk="0" h="101" w="7273">
                  <a:moveTo>
                    <a:pt x="7272" y="0"/>
                  </a:moveTo>
                  <a:lnTo>
                    <a:pt x="1" y="10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6305467" y="4066199"/>
              <a:ext cx="157006" cy="2180"/>
            </a:xfrm>
            <a:custGeom>
              <a:rect b="b" l="l" r="r" t="t"/>
              <a:pathLst>
                <a:path extrusionOk="0" fill="none" h="101" w="7273">
                  <a:moveTo>
                    <a:pt x="7272" y="0"/>
                  </a:moveTo>
                  <a:lnTo>
                    <a:pt x="1" y="10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6046227" y="4239004"/>
              <a:ext cx="429937" cy="22"/>
            </a:xfrm>
            <a:custGeom>
              <a:rect b="b" l="l" r="r" t="t"/>
              <a:pathLst>
                <a:path extrusionOk="0" h="1" w="19916">
                  <a:moveTo>
                    <a:pt x="1" y="1"/>
                  </a:moveTo>
                  <a:lnTo>
                    <a:pt x="19915" y="1"/>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6046227" y="4239004"/>
              <a:ext cx="429937" cy="22"/>
            </a:xfrm>
            <a:custGeom>
              <a:rect b="b" l="l" r="r" t="t"/>
              <a:pathLst>
                <a:path extrusionOk="0" fill="none" h="1" w="19916">
                  <a:moveTo>
                    <a:pt x="1" y="1"/>
                  </a:moveTo>
                  <a:lnTo>
                    <a:pt x="19915"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6096633" y="2723219"/>
              <a:ext cx="419855" cy="1281348"/>
            </a:xfrm>
            <a:custGeom>
              <a:rect b="b" l="l" r="r" t="t"/>
              <a:pathLst>
                <a:path extrusionOk="0" h="59356" w="19449">
                  <a:moveTo>
                    <a:pt x="168" y="1"/>
                  </a:moveTo>
                  <a:cubicBezTo>
                    <a:pt x="168" y="1"/>
                    <a:pt x="1" y="12276"/>
                    <a:pt x="735" y="17480"/>
                  </a:cubicBezTo>
                  <a:cubicBezTo>
                    <a:pt x="1435" y="22717"/>
                    <a:pt x="4104" y="34826"/>
                    <a:pt x="4538" y="41464"/>
                  </a:cubicBezTo>
                  <a:cubicBezTo>
                    <a:pt x="4938" y="48069"/>
                    <a:pt x="5672" y="51204"/>
                    <a:pt x="5672" y="51204"/>
                  </a:cubicBezTo>
                  <a:cubicBezTo>
                    <a:pt x="5672" y="51204"/>
                    <a:pt x="4671" y="52038"/>
                    <a:pt x="4671" y="52872"/>
                  </a:cubicBezTo>
                  <a:cubicBezTo>
                    <a:pt x="4671" y="53706"/>
                    <a:pt x="5205" y="53706"/>
                    <a:pt x="5071" y="54974"/>
                  </a:cubicBezTo>
                  <a:cubicBezTo>
                    <a:pt x="4938" y="56274"/>
                    <a:pt x="4371" y="56675"/>
                    <a:pt x="4804" y="57242"/>
                  </a:cubicBezTo>
                  <a:cubicBezTo>
                    <a:pt x="5205" y="57809"/>
                    <a:pt x="5505" y="58910"/>
                    <a:pt x="6906" y="59210"/>
                  </a:cubicBezTo>
                  <a:cubicBezTo>
                    <a:pt x="7441" y="59312"/>
                    <a:pt x="8740" y="59355"/>
                    <a:pt x="10220" y="59355"/>
                  </a:cubicBezTo>
                  <a:cubicBezTo>
                    <a:pt x="12614" y="59355"/>
                    <a:pt x="15480" y="59241"/>
                    <a:pt x="16346" y="59076"/>
                  </a:cubicBezTo>
                  <a:cubicBezTo>
                    <a:pt x="17747" y="58776"/>
                    <a:pt x="18481" y="57375"/>
                    <a:pt x="18481" y="56241"/>
                  </a:cubicBezTo>
                  <a:cubicBezTo>
                    <a:pt x="18481" y="55107"/>
                    <a:pt x="18047" y="54273"/>
                    <a:pt x="18047" y="53005"/>
                  </a:cubicBezTo>
                  <a:cubicBezTo>
                    <a:pt x="18047" y="51738"/>
                    <a:pt x="18748" y="50604"/>
                    <a:pt x="18748" y="49770"/>
                  </a:cubicBezTo>
                  <a:cubicBezTo>
                    <a:pt x="18748" y="48903"/>
                    <a:pt x="18481" y="48502"/>
                    <a:pt x="18481" y="47635"/>
                  </a:cubicBezTo>
                  <a:cubicBezTo>
                    <a:pt x="18481" y="46801"/>
                    <a:pt x="16646" y="33258"/>
                    <a:pt x="16646" y="30456"/>
                  </a:cubicBezTo>
                  <a:cubicBezTo>
                    <a:pt x="16646" y="27621"/>
                    <a:pt x="16513" y="18047"/>
                    <a:pt x="16913" y="15645"/>
                  </a:cubicBezTo>
                  <a:cubicBezTo>
                    <a:pt x="17347" y="13244"/>
                    <a:pt x="19448" y="1835"/>
                    <a:pt x="19448" y="1835"/>
                  </a:cubicBezTo>
                  <a:lnTo>
                    <a:pt x="168"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6259378" y="2825477"/>
              <a:ext cx="134684" cy="1171618"/>
            </a:xfrm>
            <a:custGeom>
              <a:rect b="b" l="l" r="r" t="t"/>
              <a:pathLst>
                <a:path extrusionOk="0" fill="none" h="54273" w="6239">
                  <a:moveTo>
                    <a:pt x="1" y="1"/>
                  </a:moveTo>
                  <a:cubicBezTo>
                    <a:pt x="1" y="1"/>
                    <a:pt x="701" y="19381"/>
                    <a:pt x="2102" y="25852"/>
                  </a:cubicBezTo>
                  <a:cubicBezTo>
                    <a:pt x="3470" y="32290"/>
                    <a:pt x="5304" y="42898"/>
                    <a:pt x="4871" y="44299"/>
                  </a:cubicBezTo>
                  <a:cubicBezTo>
                    <a:pt x="4404" y="45667"/>
                    <a:pt x="3703" y="48902"/>
                    <a:pt x="3703" y="48902"/>
                  </a:cubicBezTo>
                  <a:cubicBezTo>
                    <a:pt x="3703" y="48902"/>
                    <a:pt x="6238" y="48435"/>
                    <a:pt x="6238" y="49836"/>
                  </a:cubicBezTo>
                  <a:cubicBezTo>
                    <a:pt x="6238" y="51204"/>
                    <a:pt x="2536" y="52138"/>
                    <a:pt x="3470" y="52838"/>
                  </a:cubicBezTo>
                  <a:cubicBezTo>
                    <a:pt x="4404" y="53506"/>
                    <a:pt x="5304" y="54273"/>
                    <a:pt x="5304" y="54273"/>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5702041" y="1001493"/>
              <a:ext cx="177881" cy="188696"/>
            </a:xfrm>
            <a:custGeom>
              <a:rect b="b" l="l" r="r" t="t"/>
              <a:pathLst>
                <a:path extrusionOk="0" h="8741" w="8240">
                  <a:moveTo>
                    <a:pt x="8239" y="1"/>
                  </a:moveTo>
                  <a:lnTo>
                    <a:pt x="234" y="67"/>
                  </a:lnTo>
                  <a:lnTo>
                    <a:pt x="0" y="8740"/>
                  </a:lnTo>
                  <a:lnTo>
                    <a:pt x="8173" y="8674"/>
                  </a:lnTo>
                  <a:lnTo>
                    <a:pt x="8239" y="1"/>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5811488" y="1005811"/>
              <a:ext cx="167800" cy="342076"/>
            </a:xfrm>
            <a:custGeom>
              <a:rect b="b" l="l" r="r" t="t"/>
              <a:pathLst>
                <a:path extrusionOk="0" h="15846" w="7773">
                  <a:moveTo>
                    <a:pt x="3770" y="0"/>
                  </a:moveTo>
                  <a:cubicBezTo>
                    <a:pt x="3437" y="0"/>
                    <a:pt x="3138" y="75"/>
                    <a:pt x="3103" y="234"/>
                  </a:cubicBezTo>
                  <a:cubicBezTo>
                    <a:pt x="3036" y="501"/>
                    <a:pt x="2469" y="5238"/>
                    <a:pt x="2469" y="5238"/>
                  </a:cubicBezTo>
                  <a:cubicBezTo>
                    <a:pt x="2469" y="5238"/>
                    <a:pt x="1902" y="2770"/>
                    <a:pt x="2035" y="2069"/>
                  </a:cubicBezTo>
                  <a:cubicBezTo>
                    <a:pt x="2202" y="1369"/>
                    <a:pt x="1702" y="735"/>
                    <a:pt x="1001" y="735"/>
                  </a:cubicBezTo>
                  <a:cubicBezTo>
                    <a:pt x="301" y="735"/>
                    <a:pt x="67" y="2936"/>
                    <a:pt x="301" y="3970"/>
                  </a:cubicBezTo>
                  <a:cubicBezTo>
                    <a:pt x="501" y="5004"/>
                    <a:pt x="1" y="7640"/>
                    <a:pt x="1" y="8740"/>
                  </a:cubicBezTo>
                  <a:cubicBezTo>
                    <a:pt x="1" y="9875"/>
                    <a:pt x="1135" y="10875"/>
                    <a:pt x="1902" y="12476"/>
                  </a:cubicBezTo>
                  <a:cubicBezTo>
                    <a:pt x="2702" y="14111"/>
                    <a:pt x="4437" y="15846"/>
                    <a:pt x="4437" y="15846"/>
                  </a:cubicBezTo>
                  <a:lnTo>
                    <a:pt x="7773" y="14244"/>
                  </a:lnTo>
                  <a:cubicBezTo>
                    <a:pt x="7773" y="14244"/>
                    <a:pt x="5805" y="11276"/>
                    <a:pt x="5871" y="11009"/>
                  </a:cubicBezTo>
                  <a:cubicBezTo>
                    <a:pt x="6072" y="10408"/>
                    <a:pt x="6372" y="9841"/>
                    <a:pt x="6705" y="9341"/>
                  </a:cubicBezTo>
                  <a:cubicBezTo>
                    <a:pt x="7172" y="8474"/>
                    <a:pt x="7406" y="6405"/>
                    <a:pt x="7339" y="5572"/>
                  </a:cubicBezTo>
                  <a:cubicBezTo>
                    <a:pt x="7239" y="4738"/>
                    <a:pt x="5271" y="3603"/>
                    <a:pt x="5271" y="3403"/>
                  </a:cubicBezTo>
                  <a:cubicBezTo>
                    <a:pt x="5271" y="3170"/>
                    <a:pt x="5504" y="2136"/>
                    <a:pt x="5504" y="1202"/>
                  </a:cubicBezTo>
                  <a:cubicBezTo>
                    <a:pt x="5504" y="301"/>
                    <a:pt x="5004" y="368"/>
                    <a:pt x="4570" y="168"/>
                  </a:cubicBezTo>
                  <a:cubicBezTo>
                    <a:pt x="4383" y="58"/>
                    <a:pt x="4063" y="0"/>
                    <a:pt x="3770"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5874846" y="1283767"/>
              <a:ext cx="508429" cy="547308"/>
            </a:xfrm>
            <a:custGeom>
              <a:rect b="b" l="l" r="r" t="t"/>
              <a:pathLst>
                <a:path extrusionOk="0" h="25353" w="23552">
                  <a:moveTo>
                    <a:pt x="4804" y="1"/>
                  </a:moveTo>
                  <a:lnTo>
                    <a:pt x="1" y="3670"/>
                  </a:lnTo>
                  <a:cubicBezTo>
                    <a:pt x="1" y="3670"/>
                    <a:pt x="8173" y="20582"/>
                    <a:pt x="8474" y="21149"/>
                  </a:cubicBezTo>
                  <a:cubicBezTo>
                    <a:pt x="8741" y="21683"/>
                    <a:pt x="14645" y="25352"/>
                    <a:pt x="14645" y="25352"/>
                  </a:cubicBezTo>
                  <a:lnTo>
                    <a:pt x="23551" y="14378"/>
                  </a:lnTo>
                  <a:cubicBezTo>
                    <a:pt x="23551" y="14378"/>
                    <a:pt x="12410" y="10842"/>
                    <a:pt x="12110" y="10408"/>
                  </a:cubicBezTo>
                  <a:cubicBezTo>
                    <a:pt x="11843" y="10008"/>
                    <a:pt x="4804" y="1"/>
                    <a:pt x="4804"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3"/>
            <p:cNvSpPr/>
            <p:nvPr/>
          </p:nvSpPr>
          <p:spPr>
            <a:xfrm>
              <a:off x="6091603" y="2623854"/>
              <a:ext cx="562419" cy="190920"/>
            </a:xfrm>
            <a:custGeom>
              <a:rect b="b" l="l" r="r" t="t"/>
              <a:pathLst>
                <a:path extrusionOk="0" h="8844" w="26053">
                  <a:moveTo>
                    <a:pt x="26052" y="1"/>
                  </a:moveTo>
                  <a:cubicBezTo>
                    <a:pt x="26052" y="1"/>
                    <a:pt x="15882" y="820"/>
                    <a:pt x="10209" y="820"/>
                  </a:cubicBezTo>
                  <a:cubicBezTo>
                    <a:pt x="9208" y="820"/>
                    <a:pt x="8346" y="794"/>
                    <a:pt x="7706" y="734"/>
                  </a:cubicBezTo>
                  <a:cubicBezTo>
                    <a:pt x="3436" y="301"/>
                    <a:pt x="401" y="101"/>
                    <a:pt x="401" y="101"/>
                  </a:cubicBezTo>
                  <a:lnTo>
                    <a:pt x="0" y="6672"/>
                  </a:lnTo>
                  <a:cubicBezTo>
                    <a:pt x="0" y="6672"/>
                    <a:pt x="5174" y="8843"/>
                    <a:pt x="10865" y="8843"/>
                  </a:cubicBezTo>
                  <a:cubicBezTo>
                    <a:pt x="10990" y="8843"/>
                    <a:pt x="11116" y="8842"/>
                    <a:pt x="11242" y="8840"/>
                  </a:cubicBezTo>
                  <a:cubicBezTo>
                    <a:pt x="17079" y="8740"/>
                    <a:pt x="24918" y="6438"/>
                    <a:pt x="24918" y="6438"/>
                  </a:cubicBezTo>
                  <a:lnTo>
                    <a:pt x="26052" y="1"/>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a:off x="5994396" y="1612323"/>
              <a:ext cx="717957" cy="1045029"/>
            </a:xfrm>
            <a:custGeom>
              <a:rect b="b" l="l" r="r" t="t"/>
              <a:pathLst>
                <a:path extrusionOk="0" h="48409" w="33258">
                  <a:moveTo>
                    <a:pt x="22882" y="0"/>
                  </a:moveTo>
                  <a:cubicBezTo>
                    <a:pt x="22634" y="0"/>
                    <a:pt x="22379" y="8"/>
                    <a:pt x="22116" y="25"/>
                  </a:cubicBezTo>
                  <a:cubicBezTo>
                    <a:pt x="18447" y="325"/>
                    <a:pt x="14878" y="1393"/>
                    <a:pt x="11675" y="3161"/>
                  </a:cubicBezTo>
                  <a:cubicBezTo>
                    <a:pt x="10508" y="3928"/>
                    <a:pt x="9474" y="4929"/>
                    <a:pt x="8673" y="6096"/>
                  </a:cubicBezTo>
                  <a:cubicBezTo>
                    <a:pt x="8673" y="6096"/>
                    <a:pt x="5237" y="12134"/>
                    <a:pt x="4070" y="16837"/>
                  </a:cubicBezTo>
                  <a:cubicBezTo>
                    <a:pt x="2936" y="21507"/>
                    <a:pt x="634" y="43189"/>
                    <a:pt x="334" y="44457"/>
                  </a:cubicBezTo>
                  <a:cubicBezTo>
                    <a:pt x="0" y="45691"/>
                    <a:pt x="7305" y="48193"/>
                    <a:pt x="12109" y="48293"/>
                  </a:cubicBezTo>
                  <a:cubicBezTo>
                    <a:pt x="14252" y="48338"/>
                    <a:pt x="17571" y="48409"/>
                    <a:pt x="20758" y="48409"/>
                  </a:cubicBezTo>
                  <a:cubicBezTo>
                    <a:pt x="24714" y="48409"/>
                    <a:pt x="28468" y="48299"/>
                    <a:pt x="29521" y="47893"/>
                  </a:cubicBezTo>
                  <a:cubicBezTo>
                    <a:pt x="31389" y="47159"/>
                    <a:pt x="33157" y="46125"/>
                    <a:pt x="33157" y="44957"/>
                  </a:cubicBezTo>
                  <a:cubicBezTo>
                    <a:pt x="33157" y="43823"/>
                    <a:pt x="33257" y="39553"/>
                    <a:pt x="33257" y="36118"/>
                  </a:cubicBezTo>
                  <a:cubicBezTo>
                    <a:pt x="33257" y="32682"/>
                    <a:pt x="32223" y="14535"/>
                    <a:pt x="31289" y="10366"/>
                  </a:cubicBezTo>
                  <a:cubicBezTo>
                    <a:pt x="30355" y="6196"/>
                    <a:pt x="29721" y="3261"/>
                    <a:pt x="29421" y="2760"/>
                  </a:cubicBezTo>
                  <a:cubicBezTo>
                    <a:pt x="29106" y="2257"/>
                    <a:pt x="27039" y="0"/>
                    <a:pt x="22882" y="0"/>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p:nvPr/>
          </p:nvSpPr>
          <p:spPr>
            <a:xfrm>
              <a:off x="5460092" y="1882616"/>
              <a:ext cx="371586" cy="407874"/>
            </a:xfrm>
            <a:custGeom>
              <a:rect b="b" l="l" r="r" t="t"/>
              <a:pathLst>
                <a:path extrusionOk="0" h="18894" w="17213">
                  <a:moveTo>
                    <a:pt x="3689" y="1"/>
                  </a:moveTo>
                  <a:cubicBezTo>
                    <a:pt x="3107" y="1"/>
                    <a:pt x="2524" y="103"/>
                    <a:pt x="1968" y="313"/>
                  </a:cubicBezTo>
                  <a:cubicBezTo>
                    <a:pt x="1968" y="313"/>
                    <a:pt x="267" y="1014"/>
                    <a:pt x="134" y="2715"/>
                  </a:cubicBezTo>
                  <a:cubicBezTo>
                    <a:pt x="0" y="4383"/>
                    <a:pt x="3102" y="6084"/>
                    <a:pt x="4937" y="8619"/>
                  </a:cubicBezTo>
                  <a:cubicBezTo>
                    <a:pt x="6772" y="11154"/>
                    <a:pt x="9173" y="13823"/>
                    <a:pt x="9173" y="13823"/>
                  </a:cubicBezTo>
                  <a:lnTo>
                    <a:pt x="12843" y="18893"/>
                  </a:lnTo>
                  <a:lnTo>
                    <a:pt x="17213" y="15224"/>
                  </a:lnTo>
                  <a:lnTo>
                    <a:pt x="5938" y="2148"/>
                  </a:lnTo>
                  <a:cubicBezTo>
                    <a:pt x="5938" y="2148"/>
                    <a:pt x="6472" y="914"/>
                    <a:pt x="5771" y="447"/>
                  </a:cubicBezTo>
                  <a:cubicBezTo>
                    <a:pt x="5111" y="153"/>
                    <a:pt x="4400" y="1"/>
                    <a:pt x="3689"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5509052" y="1882875"/>
              <a:ext cx="532887" cy="426332"/>
            </a:xfrm>
            <a:custGeom>
              <a:rect b="b" l="l" r="r" t="t"/>
              <a:pathLst>
                <a:path extrusionOk="0" h="19749" w="24685">
                  <a:moveTo>
                    <a:pt x="12710" y="1"/>
                  </a:moveTo>
                  <a:lnTo>
                    <a:pt x="1" y="4237"/>
                  </a:lnTo>
                  <a:lnTo>
                    <a:pt x="13243" y="19748"/>
                  </a:lnTo>
                  <a:lnTo>
                    <a:pt x="24685" y="13277"/>
                  </a:lnTo>
                  <a:cubicBezTo>
                    <a:pt x="22083" y="11442"/>
                    <a:pt x="19615" y="9408"/>
                    <a:pt x="17346" y="7206"/>
                  </a:cubicBezTo>
                  <a:cubicBezTo>
                    <a:pt x="13544" y="3537"/>
                    <a:pt x="12710" y="1"/>
                    <a:pt x="1271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p:nvPr/>
          </p:nvSpPr>
          <p:spPr>
            <a:xfrm>
              <a:off x="5503288" y="1810148"/>
              <a:ext cx="322625" cy="164216"/>
            </a:xfrm>
            <a:custGeom>
              <a:rect b="b" l="l" r="r" t="t"/>
              <a:pathLst>
                <a:path extrusionOk="0" h="7607" w="14945">
                  <a:moveTo>
                    <a:pt x="12543" y="1"/>
                  </a:moveTo>
                  <a:lnTo>
                    <a:pt x="1" y="3670"/>
                  </a:lnTo>
                  <a:cubicBezTo>
                    <a:pt x="768" y="3837"/>
                    <a:pt x="1302" y="4537"/>
                    <a:pt x="1235" y="5371"/>
                  </a:cubicBezTo>
                  <a:cubicBezTo>
                    <a:pt x="1168" y="6205"/>
                    <a:pt x="801" y="6973"/>
                    <a:pt x="268" y="7606"/>
                  </a:cubicBezTo>
                  <a:lnTo>
                    <a:pt x="12943" y="3370"/>
                  </a:lnTo>
                  <a:cubicBezTo>
                    <a:pt x="14945" y="835"/>
                    <a:pt x="12543" y="1"/>
                    <a:pt x="12543"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p:nvPr/>
          </p:nvSpPr>
          <p:spPr>
            <a:xfrm>
              <a:off x="5568093" y="2047585"/>
              <a:ext cx="316149" cy="313472"/>
            </a:xfrm>
            <a:custGeom>
              <a:rect b="b" l="l" r="r" t="t"/>
              <a:pathLst>
                <a:path extrusionOk="0" h="14521" w="14645">
                  <a:moveTo>
                    <a:pt x="3879" y="1"/>
                  </a:moveTo>
                  <a:cubicBezTo>
                    <a:pt x="3854" y="1"/>
                    <a:pt x="3829" y="4"/>
                    <a:pt x="3804" y="10"/>
                  </a:cubicBezTo>
                  <a:cubicBezTo>
                    <a:pt x="3236" y="177"/>
                    <a:pt x="2369" y="744"/>
                    <a:pt x="2669" y="1277"/>
                  </a:cubicBezTo>
                  <a:cubicBezTo>
                    <a:pt x="2936" y="1811"/>
                    <a:pt x="4204" y="4246"/>
                    <a:pt x="4204" y="4246"/>
                  </a:cubicBezTo>
                  <a:lnTo>
                    <a:pt x="4504" y="5213"/>
                  </a:lnTo>
                  <a:cubicBezTo>
                    <a:pt x="4504" y="5213"/>
                    <a:pt x="1969" y="4813"/>
                    <a:pt x="1535" y="4680"/>
                  </a:cubicBezTo>
                  <a:cubicBezTo>
                    <a:pt x="1457" y="4655"/>
                    <a:pt x="1379" y="4644"/>
                    <a:pt x="1303" y="4644"/>
                  </a:cubicBezTo>
                  <a:cubicBezTo>
                    <a:pt x="866" y="4644"/>
                    <a:pt x="506" y="5030"/>
                    <a:pt x="535" y="5514"/>
                  </a:cubicBezTo>
                  <a:cubicBezTo>
                    <a:pt x="535" y="6214"/>
                    <a:pt x="1" y="6214"/>
                    <a:pt x="701" y="6614"/>
                  </a:cubicBezTo>
                  <a:cubicBezTo>
                    <a:pt x="1402" y="7048"/>
                    <a:pt x="2236" y="7615"/>
                    <a:pt x="2236" y="7615"/>
                  </a:cubicBezTo>
                  <a:cubicBezTo>
                    <a:pt x="2236" y="7615"/>
                    <a:pt x="3236" y="9883"/>
                    <a:pt x="3503" y="10284"/>
                  </a:cubicBezTo>
                  <a:cubicBezTo>
                    <a:pt x="3770" y="10717"/>
                    <a:pt x="6038" y="11685"/>
                    <a:pt x="6439" y="11985"/>
                  </a:cubicBezTo>
                  <a:cubicBezTo>
                    <a:pt x="6872" y="12252"/>
                    <a:pt x="9141" y="12986"/>
                    <a:pt x="10275" y="13219"/>
                  </a:cubicBezTo>
                  <a:cubicBezTo>
                    <a:pt x="11376" y="13486"/>
                    <a:pt x="13911" y="14520"/>
                    <a:pt x="13911" y="14520"/>
                  </a:cubicBezTo>
                  <a:lnTo>
                    <a:pt x="14645" y="11251"/>
                  </a:lnTo>
                  <a:lnTo>
                    <a:pt x="14078" y="10017"/>
                  </a:lnTo>
                  <a:cubicBezTo>
                    <a:pt x="14078" y="10017"/>
                    <a:pt x="11242" y="9617"/>
                    <a:pt x="11109" y="8783"/>
                  </a:cubicBezTo>
                  <a:cubicBezTo>
                    <a:pt x="10975" y="7949"/>
                    <a:pt x="10408" y="6081"/>
                    <a:pt x="9841" y="5380"/>
                  </a:cubicBezTo>
                  <a:cubicBezTo>
                    <a:pt x="9307" y="4680"/>
                    <a:pt x="6606" y="3279"/>
                    <a:pt x="5772" y="2278"/>
                  </a:cubicBezTo>
                  <a:cubicBezTo>
                    <a:pt x="4943" y="1322"/>
                    <a:pt x="4419" y="1"/>
                    <a:pt x="3879" y="1"/>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3"/>
            <p:cNvSpPr/>
            <p:nvPr/>
          </p:nvSpPr>
          <p:spPr>
            <a:xfrm>
              <a:off x="5856864" y="1707177"/>
              <a:ext cx="663211" cy="734040"/>
            </a:xfrm>
            <a:custGeom>
              <a:rect b="b" l="l" r="r" t="t"/>
              <a:pathLst>
                <a:path extrusionOk="0" h="34003" w="30722">
                  <a:moveTo>
                    <a:pt x="20281" y="1"/>
                  </a:moveTo>
                  <a:cubicBezTo>
                    <a:pt x="20281" y="1"/>
                    <a:pt x="16612" y="2403"/>
                    <a:pt x="16345" y="6906"/>
                  </a:cubicBezTo>
                  <a:cubicBezTo>
                    <a:pt x="16078" y="11442"/>
                    <a:pt x="17879" y="24552"/>
                    <a:pt x="17879" y="24552"/>
                  </a:cubicBezTo>
                  <a:lnTo>
                    <a:pt x="701" y="25786"/>
                  </a:lnTo>
                  <a:lnTo>
                    <a:pt x="0" y="31690"/>
                  </a:lnTo>
                  <a:cubicBezTo>
                    <a:pt x="0" y="31690"/>
                    <a:pt x="3936" y="33692"/>
                    <a:pt x="12976" y="33958"/>
                  </a:cubicBezTo>
                  <a:cubicBezTo>
                    <a:pt x="13874" y="33988"/>
                    <a:pt x="14745" y="34002"/>
                    <a:pt x="15587" y="34002"/>
                  </a:cubicBezTo>
                  <a:cubicBezTo>
                    <a:pt x="23177" y="34002"/>
                    <a:pt x="28343" y="32861"/>
                    <a:pt x="29454" y="31990"/>
                  </a:cubicBezTo>
                  <a:cubicBezTo>
                    <a:pt x="30722" y="30990"/>
                    <a:pt x="30288" y="19448"/>
                    <a:pt x="30288" y="18881"/>
                  </a:cubicBezTo>
                  <a:cubicBezTo>
                    <a:pt x="30288" y="18314"/>
                    <a:pt x="30589" y="6339"/>
                    <a:pt x="30589" y="6339"/>
                  </a:cubicBezTo>
                  <a:lnTo>
                    <a:pt x="20281" y="1"/>
                  </a:ln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p:nvPr/>
          </p:nvSpPr>
          <p:spPr>
            <a:xfrm>
              <a:off x="5856864" y="1707177"/>
              <a:ext cx="663211" cy="739566"/>
            </a:xfrm>
            <a:custGeom>
              <a:rect b="b" l="l" r="r" t="t"/>
              <a:pathLst>
                <a:path extrusionOk="0" fill="none" h="34259" w="30722">
                  <a:moveTo>
                    <a:pt x="30589" y="6339"/>
                  </a:moveTo>
                  <a:cubicBezTo>
                    <a:pt x="30589" y="6339"/>
                    <a:pt x="30288" y="18314"/>
                    <a:pt x="30288" y="18881"/>
                  </a:cubicBezTo>
                  <a:cubicBezTo>
                    <a:pt x="30288" y="19448"/>
                    <a:pt x="30722" y="30990"/>
                    <a:pt x="29454" y="31990"/>
                  </a:cubicBezTo>
                  <a:cubicBezTo>
                    <a:pt x="28220" y="32958"/>
                    <a:pt x="21982" y="34259"/>
                    <a:pt x="12976" y="33958"/>
                  </a:cubicBezTo>
                  <a:cubicBezTo>
                    <a:pt x="3936" y="33692"/>
                    <a:pt x="0" y="31690"/>
                    <a:pt x="0" y="31690"/>
                  </a:cubicBezTo>
                  <a:lnTo>
                    <a:pt x="701" y="25786"/>
                  </a:lnTo>
                  <a:lnTo>
                    <a:pt x="17879" y="24552"/>
                  </a:lnTo>
                  <a:cubicBezTo>
                    <a:pt x="17879" y="24552"/>
                    <a:pt x="16078" y="11442"/>
                    <a:pt x="16345" y="6906"/>
                  </a:cubicBezTo>
                  <a:cubicBezTo>
                    <a:pt x="16612" y="2403"/>
                    <a:pt x="20281" y="1"/>
                    <a:pt x="20281" y="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3"/>
            <p:cNvSpPr/>
            <p:nvPr/>
          </p:nvSpPr>
          <p:spPr>
            <a:xfrm>
              <a:off x="6021747" y="1023598"/>
              <a:ext cx="437125" cy="627441"/>
            </a:xfrm>
            <a:custGeom>
              <a:rect b="b" l="l" r="r" t="t"/>
              <a:pathLst>
                <a:path extrusionOk="0" h="29065" w="20249">
                  <a:moveTo>
                    <a:pt x="9005" y="0"/>
                  </a:moveTo>
                  <a:cubicBezTo>
                    <a:pt x="6571" y="0"/>
                    <a:pt x="4170" y="1545"/>
                    <a:pt x="4170" y="1545"/>
                  </a:cubicBezTo>
                  <a:cubicBezTo>
                    <a:pt x="4170" y="1545"/>
                    <a:pt x="1802" y="5648"/>
                    <a:pt x="2269" y="6182"/>
                  </a:cubicBezTo>
                  <a:cubicBezTo>
                    <a:pt x="2703" y="6716"/>
                    <a:pt x="2369" y="7716"/>
                    <a:pt x="2369" y="7716"/>
                  </a:cubicBezTo>
                  <a:cubicBezTo>
                    <a:pt x="2369" y="7716"/>
                    <a:pt x="1" y="9551"/>
                    <a:pt x="168" y="10185"/>
                  </a:cubicBezTo>
                  <a:cubicBezTo>
                    <a:pt x="368" y="10819"/>
                    <a:pt x="2269" y="12553"/>
                    <a:pt x="2269" y="12553"/>
                  </a:cubicBezTo>
                  <a:cubicBezTo>
                    <a:pt x="2269" y="12553"/>
                    <a:pt x="2636" y="17457"/>
                    <a:pt x="3103" y="17890"/>
                  </a:cubicBezTo>
                  <a:cubicBezTo>
                    <a:pt x="3570" y="18357"/>
                    <a:pt x="6639" y="18891"/>
                    <a:pt x="7273" y="18991"/>
                  </a:cubicBezTo>
                  <a:cubicBezTo>
                    <a:pt x="7606" y="19024"/>
                    <a:pt x="7940" y="19124"/>
                    <a:pt x="8273" y="19258"/>
                  </a:cubicBezTo>
                  <a:lnTo>
                    <a:pt x="10075" y="29065"/>
                  </a:lnTo>
                  <a:lnTo>
                    <a:pt x="20249" y="19892"/>
                  </a:lnTo>
                  <a:lnTo>
                    <a:pt x="18614" y="15555"/>
                  </a:lnTo>
                  <a:cubicBezTo>
                    <a:pt x="18614" y="15555"/>
                    <a:pt x="17713" y="9718"/>
                    <a:pt x="17780" y="7016"/>
                  </a:cubicBezTo>
                  <a:cubicBezTo>
                    <a:pt x="17880" y="4314"/>
                    <a:pt x="13144" y="1012"/>
                    <a:pt x="10342" y="178"/>
                  </a:cubicBezTo>
                  <a:cubicBezTo>
                    <a:pt x="9905" y="53"/>
                    <a:pt x="9454" y="0"/>
                    <a:pt x="9005" y="0"/>
                  </a:cubicBezTo>
                  <a:close/>
                </a:path>
              </a:pathLst>
            </a:custGeom>
            <a:solidFill>
              <a:schemeClr val="lt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p:nvPr/>
          </p:nvSpPr>
          <p:spPr>
            <a:xfrm>
              <a:off x="5980710" y="840259"/>
              <a:ext cx="570342" cy="586964"/>
            </a:xfrm>
            <a:custGeom>
              <a:rect b="b" l="l" r="r" t="t"/>
              <a:pathLst>
                <a:path extrusionOk="0" h="27190" w="26420">
                  <a:moveTo>
                    <a:pt x="13766" y="0"/>
                  </a:moveTo>
                  <a:cubicBezTo>
                    <a:pt x="11100" y="0"/>
                    <a:pt x="8879" y="1428"/>
                    <a:pt x="9074" y="2766"/>
                  </a:cubicBezTo>
                  <a:cubicBezTo>
                    <a:pt x="9322" y="4443"/>
                    <a:pt x="8154" y="4501"/>
                    <a:pt x="7991" y="4501"/>
                  </a:cubicBezTo>
                  <a:cubicBezTo>
                    <a:pt x="7979" y="4501"/>
                    <a:pt x="7973" y="4501"/>
                    <a:pt x="7973" y="4501"/>
                  </a:cubicBezTo>
                  <a:cubicBezTo>
                    <a:pt x="7973" y="4501"/>
                    <a:pt x="6768" y="3227"/>
                    <a:pt x="5037" y="3227"/>
                  </a:cubicBezTo>
                  <a:cubicBezTo>
                    <a:pt x="4359" y="3227"/>
                    <a:pt x="3601" y="3422"/>
                    <a:pt x="2802" y="3967"/>
                  </a:cubicBezTo>
                  <a:cubicBezTo>
                    <a:pt x="0" y="5869"/>
                    <a:pt x="801" y="8971"/>
                    <a:pt x="3336" y="10038"/>
                  </a:cubicBezTo>
                  <a:cubicBezTo>
                    <a:pt x="5905" y="11106"/>
                    <a:pt x="8907" y="10305"/>
                    <a:pt x="7906" y="11406"/>
                  </a:cubicBezTo>
                  <a:cubicBezTo>
                    <a:pt x="6905" y="12507"/>
                    <a:pt x="6639" y="14842"/>
                    <a:pt x="8173" y="15309"/>
                  </a:cubicBezTo>
                  <a:cubicBezTo>
                    <a:pt x="9674" y="15776"/>
                    <a:pt x="9441" y="17477"/>
                    <a:pt x="9441" y="18244"/>
                  </a:cubicBezTo>
                  <a:cubicBezTo>
                    <a:pt x="9441" y="18598"/>
                    <a:pt x="9727" y="18758"/>
                    <a:pt x="10058" y="18758"/>
                  </a:cubicBezTo>
                  <a:cubicBezTo>
                    <a:pt x="10413" y="18758"/>
                    <a:pt x="10819" y="18573"/>
                    <a:pt x="10975" y="18244"/>
                  </a:cubicBezTo>
                  <a:cubicBezTo>
                    <a:pt x="11226" y="17687"/>
                    <a:pt x="11755" y="16410"/>
                    <a:pt x="12932" y="16410"/>
                  </a:cubicBezTo>
                  <a:cubicBezTo>
                    <a:pt x="13165" y="16410"/>
                    <a:pt x="13423" y="16460"/>
                    <a:pt x="13710" y="16576"/>
                  </a:cubicBezTo>
                  <a:cubicBezTo>
                    <a:pt x="15445" y="17310"/>
                    <a:pt x="15345" y="21313"/>
                    <a:pt x="14711" y="22314"/>
                  </a:cubicBezTo>
                  <a:cubicBezTo>
                    <a:pt x="14183" y="23148"/>
                    <a:pt x="13655" y="23217"/>
                    <a:pt x="13493" y="23217"/>
                  </a:cubicBezTo>
                  <a:cubicBezTo>
                    <a:pt x="13461" y="23217"/>
                    <a:pt x="13443" y="23214"/>
                    <a:pt x="13443" y="23214"/>
                  </a:cubicBezTo>
                  <a:lnTo>
                    <a:pt x="13443" y="23214"/>
                  </a:lnTo>
                  <a:cubicBezTo>
                    <a:pt x="13444" y="23214"/>
                    <a:pt x="14444" y="23581"/>
                    <a:pt x="13810" y="24782"/>
                  </a:cubicBezTo>
                  <a:lnTo>
                    <a:pt x="13177" y="25950"/>
                  </a:lnTo>
                  <a:cubicBezTo>
                    <a:pt x="13177" y="25950"/>
                    <a:pt x="14202" y="27190"/>
                    <a:pt x="16717" y="27190"/>
                  </a:cubicBezTo>
                  <a:cubicBezTo>
                    <a:pt x="17176" y="27190"/>
                    <a:pt x="17685" y="27148"/>
                    <a:pt x="18247" y="27050"/>
                  </a:cubicBezTo>
                  <a:cubicBezTo>
                    <a:pt x="21883" y="26417"/>
                    <a:pt x="22717" y="24782"/>
                    <a:pt x="22150" y="23414"/>
                  </a:cubicBezTo>
                  <a:cubicBezTo>
                    <a:pt x="21616" y="22047"/>
                    <a:pt x="20348" y="21847"/>
                    <a:pt x="21716" y="19879"/>
                  </a:cubicBezTo>
                  <a:cubicBezTo>
                    <a:pt x="23084" y="17877"/>
                    <a:pt x="26419" y="15509"/>
                    <a:pt x="26152" y="10972"/>
                  </a:cubicBezTo>
                  <a:cubicBezTo>
                    <a:pt x="25986" y="7970"/>
                    <a:pt x="18881" y="5135"/>
                    <a:pt x="18881" y="5135"/>
                  </a:cubicBezTo>
                  <a:cubicBezTo>
                    <a:pt x="18881" y="5135"/>
                    <a:pt x="20515" y="2399"/>
                    <a:pt x="16812" y="665"/>
                  </a:cubicBezTo>
                  <a:cubicBezTo>
                    <a:pt x="15803" y="196"/>
                    <a:pt x="14754" y="0"/>
                    <a:pt x="13766"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3"/>
            <p:cNvSpPr/>
            <p:nvPr/>
          </p:nvSpPr>
          <p:spPr>
            <a:xfrm>
              <a:off x="6041197" y="1143364"/>
              <a:ext cx="45377" cy="90020"/>
            </a:xfrm>
            <a:custGeom>
              <a:rect b="b" l="l" r="r" t="t"/>
              <a:pathLst>
                <a:path extrusionOk="0" fill="none" h="4170" w="2102">
                  <a:moveTo>
                    <a:pt x="1335" y="300"/>
                  </a:moveTo>
                  <a:cubicBezTo>
                    <a:pt x="1335" y="300"/>
                    <a:pt x="167" y="0"/>
                    <a:pt x="101" y="534"/>
                  </a:cubicBezTo>
                  <a:cubicBezTo>
                    <a:pt x="0" y="1101"/>
                    <a:pt x="101" y="3803"/>
                    <a:pt x="101" y="3803"/>
                  </a:cubicBezTo>
                  <a:cubicBezTo>
                    <a:pt x="501" y="4070"/>
                    <a:pt x="968" y="4170"/>
                    <a:pt x="1468" y="4103"/>
                  </a:cubicBezTo>
                  <a:cubicBezTo>
                    <a:pt x="2102" y="3903"/>
                    <a:pt x="1735" y="1635"/>
                    <a:pt x="1735" y="163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3"/>
            <p:cNvSpPr/>
            <p:nvPr/>
          </p:nvSpPr>
          <p:spPr>
            <a:xfrm>
              <a:off x="6044802" y="1174320"/>
              <a:ext cx="180752" cy="41793"/>
            </a:xfrm>
            <a:custGeom>
              <a:rect b="b" l="l" r="r" t="t"/>
              <a:pathLst>
                <a:path extrusionOk="0" h="1936" w="8373">
                  <a:moveTo>
                    <a:pt x="34" y="0"/>
                  </a:moveTo>
                  <a:lnTo>
                    <a:pt x="0" y="534"/>
                  </a:lnTo>
                  <a:lnTo>
                    <a:pt x="8373" y="1935"/>
                  </a:lnTo>
                  <a:lnTo>
                    <a:pt x="34"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3"/>
            <p:cNvSpPr/>
            <p:nvPr/>
          </p:nvSpPr>
          <p:spPr>
            <a:xfrm>
              <a:off x="6158480" y="1390947"/>
              <a:ext cx="496987" cy="372341"/>
            </a:xfrm>
            <a:custGeom>
              <a:rect b="b" l="l" r="r" t="t"/>
              <a:pathLst>
                <a:path extrusionOk="0" h="17248" w="23022">
                  <a:moveTo>
                    <a:pt x="15639" y="1"/>
                  </a:moveTo>
                  <a:cubicBezTo>
                    <a:pt x="15452" y="1"/>
                    <a:pt x="15276" y="24"/>
                    <a:pt x="15115" y="73"/>
                  </a:cubicBezTo>
                  <a:cubicBezTo>
                    <a:pt x="15115" y="73"/>
                    <a:pt x="10479" y="3442"/>
                    <a:pt x="7277" y="6878"/>
                  </a:cubicBezTo>
                  <a:cubicBezTo>
                    <a:pt x="4108" y="10347"/>
                    <a:pt x="305" y="14149"/>
                    <a:pt x="138" y="15350"/>
                  </a:cubicBezTo>
                  <a:cubicBezTo>
                    <a:pt x="1" y="16150"/>
                    <a:pt x="130" y="17248"/>
                    <a:pt x="804" y="17248"/>
                  </a:cubicBezTo>
                  <a:cubicBezTo>
                    <a:pt x="1114" y="17248"/>
                    <a:pt x="1539" y="17016"/>
                    <a:pt x="2106" y="16418"/>
                  </a:cubicBezTo>
                  <a:cubicBezTo>
                    <a:pt x="3941" y="14516"/>
                    <a:pt x="7310" y="11981"/>
                    <a:pt x="9845" y="11781"/>
                  </a:cubicBezTo>
                  <a:cubicBezTo>
                    <a:pt x="10001" y="11771"/>
                    <a:pt x="10161" y="11766"/>
                    <a:pt x="10326" y="11766"/>
                  </a:cubicBezTo>
                  <a:cubicBezTo>
                    <a:pt x="12852" y="11766"/>
                    <a:pt x="16406" y="12898"/>
                    <a:pt x="18284" y="13149"/>
                  </a:cubicBezTo>
                  <a:cubicBezTo>
                    <a:pt x="19387" y="13296"/>
                    <a:pt x="20268" y="13534"/>
                    <a:pt x="20958" y="13534"/>
                  </a:cubicBezTo>
                  <a:cubicBezTo>
                    <a:pt x="21521" y="13534"/>
                    <a:pt x="21958" y="13376"/>
                    <a:pt x="22287" y="12882"/>
                  </a:cubicBezTo>
                  <a:cubicBezTo>
                    <a:pt x="23021" y="11781"/>
                    <a:pt x="21120" y="9346"/>
                    <a:pt x="21120" y="8078"/>
                  </a:cubicBezTo>
                  <a:cubicBezTo>
                    <a:pt x="21120" y="6777"/>
                    <a:pt x="21387" y="4609"/>
                    <a:pt x="20486" y="3075"/>
                  </a:cubicBezTo>
                  <a:cubicBezTo>
                    <a:pt x="19650" y="1671"/>
                    <a:pt x="17237" y="1"/>
                    <a:pt x="15639" y="1"/>
                  </a:cubicBezTo>
                  <a:close/>
                </a:path>
              </a:pathLst>
            </a:custGeom>
            <a:gradFill>
              <a:gsLst>
                <a:gs pos="0">
                  <a:schemeClr val="dk2"/>
                </a:gs>
                <a:gs pos="46000">
                  <a:schemeClr val="lt2"/>
                </a:gs>
                <a:gs pos="66000">
                  <a:schemeClr val="accent1"/>
                </a:gs>
                <a:gs pos="100000">
                  <a:schemeClr val="accent2"/>
                </a:gs>
              </a:gsLst>
              <a:lin ang="5400700" scaled="0"/>
            </a:gra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3"/>
            <p:cNvSpPr/>
            <p:nvPr/>
          </p:nvSpPr>
          <p:spPr>
            <a:xfrm flipH="1" rot="8099947">
              <a:off x="5549494" y="3062782"/>
              <a:ext cx="2497783" cy="2413575"/>
            </a:xfrm>
            <a:custGeom>
              <a:rect b="b" l="l" r="r" t="t"/>
              <a:pathLst>
                <a:path extrusionOk="0" h="10519" w="10886">
                  <a:moveTo>
                    <a:pt x="10519" y="0"/>
                  </a:moveTo>
                  <a:lnTo>
                    <a:pt x="1" y="10518"/>
                  </a:lnTo>
                  <a:lnTo>
                    <a:pt x="368" y="10518"/>
                  </a:lnTo>
                  <a:lnTo>
                    <a:pt x="10886" y="0"/>
                  </a:ln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1107" name="Shape 1107"/>
        <p:cNvGrpSpPr/>
        <p:nvPr/>
      </p:nvGrpSpPr>
      <p:grpSpPr>
        <a:xfrm>
          <a:off x="0" y="0"/>
          <a:ext cx="0" cy="0"/>
          <a:chOff x="0" y="0"/>
          <a:chExt cx="0" cy="0"/>
        </a:xfrm>
      </p:grpSpPr>
      <p:sp>
        <p:nvSpPr>
          <p:cNvPr id="1108" name="Google Shape;1108;p44"/>
          <p:cNvSpPr/>
          <p:nvPr/>
        </p:nvSpPr>
        <p:spPr>
          <a:xfrm>
            <a:off x="2149700" y="1915550"/>
            <a:ext cx="837000" cy="837000"/>
          </a:xfrm>
          <a:prstGeom prst="ellipse">
            <a:avLst/>
          </a:pr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txBox="1"/>
          <p:nvPr>
            <p:ph idx="2" type="title"/>
          </p:nvPr>
        </p:nvSpPr>
        <p:spPr>
          <a:xfrm>
            <a:off x="1713061" y="2022500"/>
            <a:ext cx="17103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0" name="Google Shape;1110;p44"/>
          <p:cNvSpPr txBox="1"/>
          <p:nvPr>
            <p:ph type="ctrTitle"/>
          </p:nvPr>
        </p:nvSpPr>
        <p:spPr>
          <a:xfrm flipH="1">
            <a:off x="896750" y="2398186"/>
            <a:ext cx="3342900" cy="12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dk2"/>
                </a:solidFill>
              </a:rPr>
              <a:t>XML</a:t>
            </a:r>
            <a:endParaRPr b="0">
              <a:solidFill>
                <a:schemeClr val="dk2"/>
              </a:solidFill>
            </a:endParaRPr>
          </a:p>
        </p:txBody>
      </p:sp>
      <p:grpSp>
        <p:nvGrpSpPr>
          <p:cNvPr id="1111" name="Google Shape;1111;p44"/>
          <p:cNvGrpSpPr/>
          <p:nvPr/>
        </p:nvGrpSpPr>
        <p:grpSpPr>
          <a:xfrm>
            <a:off x="4712180" y="2598022"/>
            <a:ext cx="3716539" cy="2584484"/>
            <a:chOff x="4482800" y="2322875"/>
            <a:chExt cx="4112125" cy="2859575"/>
          </a:xfrm>
        </p:grpSpPr>
        <p:sp>
          <p:nvSpPr>
            <p:cNvPr id="1112" name="Google Shape;1112;p44"/>
            <p:cNvSpPr/>
            <p:nvPr/>
          </p:nvSpPr>
          <p:spPr>
            <a:xfrm>
              <a:off x="4587025" y="2901625"/>
              <a:ext cx="1050775" cy="2280825"/>
            </a:xfrm>
            <a:custGeom>
              <a:rect b="b" l="l" r="r" t="t"/>
              <a:pathLst>
                <a:path extrusionOk="0" h="91233" w="42031">
                  <a:moveTo>
                    <a:pt x="41264" y="1"/>
                  </a:moveTo>
                  <a:cubicBezTo>
                    <a:pt x="41264" y="1"/>
                    <a:pt x="38929" y="301"/>
                    <a:pt x="37194" y="634"/>
                  </a:cubicBezTo>
                  <a:cubicBezTo>
                    <a:pt x="35493" y="935"/>
                    <a:pt x="34192" y="1802"/>
                    <a:pt x="33992" y="2869"/>
                  </a:cubicBezTo>
                  <a:cubicBezTo>
                    <a:pt x="33758" y="3937"/>
                    <a:pt x="30556" y="10708"/>
                    <a:pt x="29489" y="11976"/>
                  </a:cubicBezTo>
                  <a:cubicBezTo>
                    <a:pt x="28421" y="13277"/>
                    <a:pt x="24985" y="17980"/>
                    <a:pt x="24652" y="19715"/>
                  </a:cubicBezTo>
                  <a:cubicBezTo>
                    <a:pt x="24452" y="20916"/>
                    <a:pt x="24018" y="22083"/>
                    <a:pt x="23384" y="23150"/>
                  </a:cubicBezTo>
                  <a:cubicBezTo>
                    <a:pt x="22951" y="23784"/>
                    <a:pt x="19515" y="29021"/>
                    <a:pt x="17046" y="33758"/>
                  </a:cubicBezTo>
                  <a:cubicBezTo>
                    <a:pt x="14578" y="38461"/>
                    <a:pt x="13511" y="44132"/>
                    <a:pt x="13577" y="44432"/>
                  </a:cubicBezTo>
                  <a:cubicBezTo>
                    <a:pt x="13611" y="44766"/>
                    <a:pt x="1202" y="86896"/>
                    <a:pt x="1" y="90932"/>
                  </a:cubicBezTo>
                  <a:lnTo>
                    <a:pt x="26420" y="91233"/>
                  </a:lnTo>
                  <a:cubicBezTo>
                    <a:pt x="26453" y="88197"/>
                    <a:pt x="25052" y="49636"/>
                    <a:pt x="25052" y="49636"/>
                  </a:cubicBezTo>
                  <a:cubicBezTo>
                    <a:pt x="25052" y="49636"/>
                    <a:pt x="24885" y="49303"/>
                    <a:pt x="27320" y="47701"/>
                  </a:cubicBezTo>
                  <a:cubicBezTo>
                    <a:pt x="29789" y="46067"/>
                    <a:pt x="34826" y="43632"/>
                    <a:pt x="36560" y="39662"/>
                  </a:cubicBezTo>
                  <a:cubicBezTo>
                    <a:pt x="38262" y="35693"/>
                    <a:pt x="37728" y="33525"/>
                    <a:pt x="37961" y="29689"/>
                  </a:cubicBezTo>
                  <a:cubicBezTo>
                    <a:pt x="38161" y="25819"/>
                    <a:pt x="42031" y="2769"/>
                    <a:pt x="42031" y="1802"/>
                  </a:cubicBezTo>
                  <a:cubicBezTo>
                    <a:pt x="41964" y="1135"/>
                    <a:pt x="41697" y="501"/>
                    <a:pt x="412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4587025" y="2901625"/>
              <a:ext cx="1050775" cy="2280825"/>
            </a:xfrm>
            <a:custGeom>
              <a:rect b="b" l="l" r="r" t="t"/>
              <a:pathLst>
                <a:path extrusionOk="0" fill="none" h="91233" w="42031">
                  <a:moveTo>
                    <a:pt x="1" y="90932"/>
                  </a:moveTo>
                  <a:cubicBezTo>
                    <a:pt x="1202" y="86896"/>
                    <a:pt x="13611" y="44766"/>
                    <a:pt x="13577" y="44432"/>
                  </a:cubicBezTo>
                  <a:cubicBezTo>
                    <a:pt x="13511" y="44132"/>
                    <a:pt x="14578" y="38461"/>
                    <a:pt x="17046" y="33758"/>
                  </a:cubicBezTo>
                  <a:cubicBezTo>
                    <a:pt x="19515" y="29021"/>
                    <a:pt x="22951" y="23784"/>
                    <a:pt x="23384" y="23150"/>
                  </a:cubicBezTo>
                  <a:cubicBezTo>
                    <a:pt x="24018" y="22083"/>
                    <a:pt x="24452" y="20916"/>
                    <a:pt x="24652" y="19715"/>
                  </a:cubicBezTo>
                  <a:cubicBezTo>
                    <a:pt x="24985" y="17980"/>
                    <a:pt x="28421" y="13277"/>
                    <a:pt x="29489" y="11976"/>
                  </a:cubicBezTo>
                  <a:cubicBezTo>
                    <a:pt x="30556" y="10708"/>
                    <a:pt x="33758" y="3937"/>
                    <a:pt x="33992" y="2869"/>
                  </a:cubicBezTo>
                  <a:cubicBezTo>
                    <a:pt x="34192" y="1802"/>
                    <a:pt x="35493" y="935"/>
                    <a:pt x="37194" y="634"/>
                  </a:cubicBezTo>
                  <a:cubicBezTo>
                    <a:pt x="38929" y="301"/>
                    <a:pt x="41264" y="1"/>
                    <a:pt x="41264" y="1"/>
                  </a:cubicBezTo>
                  <a:cubicBezTo>
                    <a:pt x="41697" y="501"/>
                    <a:pt x="41964" y="1135"/>
                    <a:pt x="42031" y="1802"/>
                  </a:cubicBezTo>
                  <a:cubicBezTo>
                    <a:pt x="42031" y="2769"/>
                    <a:pt x="38161" y="25819"/>
                    <a:pt x="37961" y="29689"/>
                  </a:cubicBezTo>
                  <a:cubicBezTo>
                    <a:pt x="37728" y="33525"/>
                    <a:pt x="38262" y="35693"/>
                    <a:pt x="36560" y="39662"/>
                  </a:cubicBezTo>
                  <a:cubicBezTo>
                    <a:pt x="34826" y="43632"/>
                    <a:pt x="29789" y="46067"/>
                    <a:pt x="27320" y="47701"/>
                  </a:cubicBezTo>
                  <a:cubicBezTo>
                    <a:pt x="24885" y="49303"/>
                    <a:pt x="25052" y="49636"/>
                    <a:pt x="25052" y="49636"/>
                  </a:cubicBezTo>
                  <a:cubicBezTo>
                    <a:pt x="25052" y="49636"/>
                    <a:pt x="26453" y="88197"/>
                    <a:pt x="26420" y="91233"/>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5452650" y="3501225"/>
              <a:ext cx="59225" cy="56725"/>
            </a:xfrm>
            <a:custGeom>
              <a:rect b="b" l="l" r="r" t="t"/>
              <a:pathLst>
                <a:path extrusionOk="0" fill="none" h="2269" w="2369">
                  <a:moveTo>
                    <a:pt x="2369" y="2269"/>
                  </a:moveTo>
                  <a:cubicBezTo>
                    <a:pt x="2369" y="2269"/>
                    <a:pt x="1168" y="2169"/>
                    <a:pt x="1" y="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5479350" y="3211850"/>
              <a:ext cx="94250" cy="85925"/>
            </a:xfrm>
            <a:custGeom>
              <a:rect b="b" l="l" r="r" t="t"/>
              <a:pathLst>
                <a:path extrusionOk="0" fill="none" h="3437" w="3770">
                  <a:moveTo>
                    <a:pt x="0" y="0"/>
                  </a:moveTo>
                  <a:cubicBezTo>
                    <a:pt x="0" y="0"/>
                    <a:pt x="3336" y="668"/>
                    <a:pt x="3769" y="3436"/>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5506025" y="2995025"/>
              <a:ext cx="64225" cy="118450"/>
            </a:xfrm>
            <a:custGeom>
              <a:rect b="b" l="l" r="r" t="t"/>
              <a:pathLst>
                <a:path extrusionOk="0" fill="none" h="4738" w="2569">
                  <a:moveTo>
                    <a:pt x="0" y="1"/>
                  </a:moveTo>
                  <a:cubicBezTo>
                    <a:pt x="1502" y="1135"/>
                    <a:pt x="2436" y="2836"/>
                    <a:pt x="2569" y="4737"/>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5514375" y="2322875"/>
              <a:ext cx="2693600" cy="1358500"/>
            </a:xfrm>
            <a:custGeom>
              <a:rect b="b" l="l" r="r" t="t"/>
              <a:pathLst>
                <a:path extrusionOk="0" h="54340" w="107744">
                  <a:moveTo>
                    <a:pt x="5170" y="1"/>
                  </a:moveTo>
                  <a:cubicBezTo>
                    <a:pt x="2468" y="1"/>
                    <a:pt x="300" y="2169"/>
                    <a:pt x="300" y="4871"/>
                  </a:cubicBezTo>
                  <a:lnTo>
                    <a:pt x="33" y="49403"/>
                  </a:lnTo>
                  <a:cubicBezTo>
                    <a:pt x="0" y="52138"/>
                    <a:pt x="2235" y="54340"/>
                    <a:pt x="4970" y="54340"/>
                  </a:cubicBezTo>
                  <a:lnTo>
                    <a:pt x="102807" y="54340"/>
                  </a:lnTo>
                  <a:cubicBezTo>
                    <a:pt x="105542" y="54340"/>
                    <a:pt x="107744" y="52138"/>
                    <a:pt x="107744" y="49403"/>
                  </a:cubicBezTo>
                  <a:lnTo>
                    <a:pt x="107510" y="4871"/>
                  </a:lnTo>
                  <a:cubicBezTo>
                    <a:pt x="107477" y="2169"/>
                    <a:pt x="105309" y="1"/>
                    <a:pt x="102607" y="1"/>
                  </a:cubicBezTo>
                  <a:close/>
                </a:path>
              </a:pathLst>
            </a:custGeom>
            <a:solidFill>
              <a:schemeClr val="dk1"/>
            </a:solidFill>
            <a:ln cap="rnd" cmpd="sng" w="9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5651950" y="2382100"/>
              <a:ext cx="2419275" cy="1239225"/>
            </a:xfrm>
            <a:custGeom>
              <a:rect b="b" l="l" r="r" t="t"/>
              <a:pathLst>
                <a:path extrusionOk="0" h="49569" w="96771">
                  <a:moveTo>
                    <a:pt x="201" y="0"/>
                  </a:moveTo>
                  <a:lnTo>
                    <a:pt x="1" y="49569"/>
                  </a:lnTo>
                  <a:lnTo>
                    <a:pt x="96770" y="49569"/>
                  </a:lnTo>
                  <a:lnTo>
                    <a:pt x="96570" y="0"/>
                  </a:lnTo>
                  <a:close/>
                </a:path>
              </a:pathLst>
            </a:custGeom>
            <a:gradFill>
              <a:gsLst>
                <a:gs pos="0">
                  <a:schemeClr val="dk2"/>
                </a:gs>
                <a:gs pos="46000">
                  <a:schemeClr val="lt2"/>
                </a:gs>
                <a:gs pos="66000">
                  <a:schemeClr val="accent1"/>
                </a:gs>
                <a:gs pos="100000">
                  <a:schemeClr val="accent2"/>
                </a:gs>
              </a:gsLst>
              <a:lin ang="5400700" scaled="0"/>
            </a:gradFill>
            <a:ln cap="rnd" cmpd="sng" w="66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5656975" y="2382100"/>
              <a:ext cx="2410075" cy="146775"/>
            </a:xfrm>
            <a:custGeom>
              <a:rect b="b" l="l" r="r" t="t"/>
              <a:pathLst>
                <a:path extrusionOk="0" h="5871" w="96403">
                  <a:moveTo>
                    <a:pt x="0" y="0"/>
                  </a:moveTo>
                  <a:lnTo>
                    <a:pt x="0" y="2502"/>
                  </a:lnTo>
                  <a:lnTo>
                    <a:pt x="9240" y="2502"/>
                  </a:lnTo>
                  <a:lnTo>
                    <a:pt x="11608" y="5871"/>
                  </a:lnTo>
                  <a:lnTo>
                    <a:pt x="96402" y="5871"/>
                  </a:lnTo>
                  <a:lnTo>
                    <a:pt x="96369" y="0"/>
                  </a:ln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6372475" y="2628925"/>
              <a:ext cx="1698750" cy="992400"/>
            </a:xfrm>
            <a:custGeom>
              <a:rect b="b" l="l" r="r" t="t"/>
              <a:pathLst>
                <a:path extrusionOk="0" h="39696" w="67950">
                  <a:moveTo>
                    <a:pt x="67749" y="1"/>
                  </a:moveTo>
                  <a:lnTo>
                    <a:pt x="1" y="39696"/>
                  </a:lnTo>
                  <a:lnTo>
                    <a:pt x="67949" y="39696"/>
                  </a:lnTo>
                  <a:lnTo>
                    <a:pt x="67749" y="1"/>
                  </a:lnTo>
                  <a:close/>
                </a:path>
              </a:pathLst>
            </a:custGeom>
            <a:gradFill>
              <a:gsLst>
                <a:gs pos="0">
                  <a:schemeClr val="dk2"/>
                </a:gs>
                <a:gs pos="46000">
                  <a:schemeClr val="lt2"/>
                </a:gs>
                <a:gs pos="66000">
                  <a:schemeClr val="accent1"/>
                </a:gs>
                <a:gs pos="100000">
                  <a:schemeClr val="accent2"/>
                </a:gs>
              </a:gsLst>
              <a:lin ang="54007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8114550" y="2982525"/>
              <a:ext cx="37550" cy="37550"/>
            </a:xfrm>
            <a:custGeom>
              <a:rect b="b" l="l" r="r" t="t"/>
              <a:pathLst>
                <a:path extrusionOk="0" h="1502" w="1502">
                  <a:moveTo>
                    <a:pt x="768" y="0"/>
                  </a:moveTo>
                  <a:cubicBezTo>
                    <a:pt x="368" y="0"/>
                    <a:pt x="1" y="334"/>
                    <a:pt x="1" y="734"/>
                  </a:cubicBezTo>
                  <a:cubicBezTo>
                    <a:pt x="1" y="1134"/>
                    <a:pt x="334" y="1501"/>
                    <a:pt x="734" y="1501"/>
                  </a:cubicBezTo>
                  <a:cubicBezTo>
                    <a:pt x="1168" y="1501"/>
                    <a:pt x="1502" y="1168"/>
                    <a:pt x="1502" y="767"/>
                  </a:cubicBezTo>
                  <a:cubicBezTo>
                    <a:pt x="1502" y="334"/>
                    <a:pt x="1168" y="0"/>
                    <a:pt x="768" y="0"/>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5742850" y="2635600"/>
              <a:ext cx="199350" cy="199350"/>
            </a:xfrm>
            <a:custGeom>
              <a:rect b="b" l="l" r="r" t="t"/>
              <a:pathLst>
                <a:path extrusionOk="0" h="7974" w="7974">
                  <a:moveTo>
                    <a:pt x="3970" y="1"/>
                  </a:moveTo>
                  <a:cubicBezTo>
                    <a:pt x="1769" y="1"/>
                    <a:pt x="1" y="1769"/>
                    <a:pt x="1" y="3970"/>
                  </a:cubicBezTo>
                  <a:cubicBezTo>
                    <a:pt x="1" y="6205"/>
                    <a:pt x="1769" y="7973"/>
                    <a:pt x="3970" y="7973"/>
                  </a:cubicBezTo>
                  <a:cubicBezTo>
                    <a:pt x="6205" y="7973"/>
                    <a:pt x="7973" y="6205"/>
                    <a:pt x="7973" y="3970"/>
                  </a:cubicBezTo>
                  <a:cubicBezTo>
                    <a:pt x="7973" y="1769"/>
                    <a:pt x="6205" y="1"/>
                    <a:pt x="397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5742850" y="3045900"/>
              <a:ext cx="199350" cy="199325"/>
            </a:xfrm>
            <a:custGeom>
              <a:rect b="b" l="l" r="r" t="t"/>
              <a:pathLst>
                <a:path extrusionOk="0" h="7973" w="7974">
                  <a:moveTo>
                    <a:pt x="3970" y="0"/>
                  </a:moveTo>
                  <a:cubicBezTo>
                    <a:pt x="1769" y="0"/>
                    <a:pt x="1" y="1768"/>
                    <a:pt x="1" y="3970"/>
                  </a:cubicBezTo>
                  <a:cubicBezTo>
                    <a:pt x="1" y="6171"/>
                    <a:pt x="1769" y="7973"/>
                    <a:pt x="3970" y="7973"/>
                  </a:cubicBezTo>
                  <a:cubicBezTo>
                    <a:pt x="6205" y="7973"/>
                    <a:pt x="7973" y="6171"/>
                    <a:pt x="7973" y="3970"/>
                  </a:cubicBezTo>
                  <a:cubicBezTo>
                    <a:pt x="7973" y="1768"/>
                    <a:pt x="6205" y="0"/>
                    <a:pt x="397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6424175" y="2635600"/>
              <a:ext cx="200175" cy="199350"/>
            </a:xfrm>
            <a:custGeom>
              <a:rect b="b" l="l" r="r" t="t"/>
              <a:pathLst>
                <a:path extrusionOk="0" h="7974" w="8007">
                  <a:moveTo>
                    <a:pt x="4004" y="1"/>
                  </a:moveTo>
                  <a:cubicBezTo>
                    <a:pt x="1802" y="1"/>
                    <a:pt x="1" y="1769"/>
                    <a:pt x="1" y="3970"/>
                  </a:cubicBezTo>
                  <a:cubicBezTo>
                    <a:pt x="1" y="6205"/>
                    <a:pt x="1802" y="7973"/>
                    <a:pt x="4004" y="7973"/>
                  </a:cubicBezTo>
                  <a:cubicBezTo>
                    <a:pt x="6205" y="7973"/>
                    <a:pt x="8006" y="6205"/>
                    <a:pt x="8006" y="3970"/>
                  </a:cubicBezTo>
                  <a:cubicBezTo>
                    <a:pt x="8006" y="1769"/>
                    <a:pt x="6205" y="1"/>
                    <a:pt x="4004"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6424175" y="3045900"/>
              <a:ext cx="200175" cy="199325"/>
            </a:xfrm>
            <a:custGeom>
              <a:rect b="b" l="l" r="r" t="t"/>
              <a:pathLst>
                <a:path extrusionOk="0" h="7973" w="8007">
                  <a:moveTo>
                    <a:pt x="4004" y="0"/>
                  </a:moveTo>
                  <a:cubicBezTo>
                    <a:pt x="1802" y="0"/>
                    <a:pt x="1" y="1768"/>
                    <a:pt x="1" y="3970"/>
                  </a:cubicBezTo>
                  <a:cubicBezTo>
                    <a:pt x="1" y="6171"/>
                    <a:pt x="1802" y="7973"/>
                    <a:pt x="4004" y="7973"/>
                  </a:cubicBezTo>
                  <a:cubicBezTo>
                    <a:pt x="6205" y="7973"/>
                    <a:pt x="8006" y="6171"/>
                    <a:pt x="8006" y="3970"/>
                  </a:cubicBezTo>
                  <a:cubicBezTo>
                    <a:pt x="8006" y="1768"/>
                    <a:pt x="6205" y="0"/>
                    <a:pt x="4004"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7106325" y="2635600"/>
              <a:ext cx="199350" cy="199350"/>
            </a:xfrm>
            <a:custGeom>
              <a:rect b="b" l="l" r="r" t="t"/>
              <a:pathLst>
                <a:path extrusionOk="0" h="7974" w="7974">
                  <a:moveTo>
                    <a:pt x="4004" y="1"/>
                  </a:moveTo>
                  <a:cubicBezTo>
                    <a:pt x="1802" y="1"/>
                    <a:pt x="1" y="1769"/>
                    <a:pt x="1" y="3970"/>
                  </a:cubicBezTo>
                  <a:cubicBezTo>
                    <a:pt x="1" y="6205"/>
                    <a:pt x="1802" y="7973"/>
                    <a:pt x="4004" y="7973"/>
                  </a:cubicBezTo>
                  <a:cubicBezTo>
                    <a:pt x="6205" y="7973"/>
                    <a:pt x="7973" y="6205"/>
                    <a:pt x="7973" y="3970"/>
                  </a:cubicBezTo>
                  <a:cubicBezTo>
                    <a:pt x="7973" y="1769"/>
                    <a:pt x="6205" y="1"/>
                    <a:pt x="4004"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7106325" y="3045900"/>
              <a:ext cx="199350" cy="199325"/>
            </a:xfrm>
            <a:custGeom>
              <a:rect b="b" l="l" r="r" t="t"/>
              <a:pathLst>
                <a:path extrusionOk="0" h="7973" w="7974">
                  <a:moveTo>
                    <a:pt x="4004" y="0"/>
                  </a:moveTo>
                  <a:cubicBezTo>
                    <a:pt x="1802" y="0"/>
                    <a:pt x="1" y="1768"/>
                    <a:pt x="1" y="3970"/>
                  </a:cubicBezTo>
                  <a:cubicBezTo>
                    <a:pt x="1" y="6171"/>
                    <a:pt x="1802" y="7973"/>
                    <a:pt x="4004" y="7973"/>
                  </a:cubicBezTo>
                  <a:cubicBezTo>
                    <a:pt x="6205" y="7973"/>
                    <a:pt x="7973" y="6171"/>
                    <a:pt x="7973" y="3970"/>
                  </a:cubicBezTo>
                  <a:cubicBezTo>
                    <a:pt x="7973" y="1768"/>
                    <a:pt x="6205" y="0"/>
                    <a:pt x="4004" y="0"/>
                  </a:cubicBezTo>
                  <a:close/>
                </a:path>
              </a:pathLst>
            </a:custGeom>
            <a:solidFill>
              <a:schemeClr val="dk1"/>
            </a:solid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7788475" y="2635600"/>
              <a:ext cx="199350" cy="199350"/>
            </a:xfrm>
            <a:custGeom>
              <a:rect b="b" l="l" r="r" t="t"/>
              <a:pathLst>
                <a:path extrusionOk="0" h="7974" w="7974">
                  <a:moveTo>
                    <a:pt x="3970" y="1"/>
                  </a:moveTo>
                  <a:cubicBezTo>
                    <a:pt x="1769" y="1"/>
                    <a:pt x="1" y="1769"/>
                    <a:pt x="1" y="3970"/>
                  </a:cubicBezTo>
                  <a:cubicBezTo>
                    <a:pt x="1" y="6205"/>
                    <a:pt x="1769" y="7973"/>
                    <a:pt x="3970" y="7973"/>
                  </a:cubicBezTo>
                  <a:cubicBezTo>
                    <a:pt x="6172" y="7973"/>
                    <a:pt x="7973" y="6205"/>
                    <a:pt x="7973" y="3970"/>
                  </a:cubicBezTo>
                  <a:cubicBezTo>
                    <a:pt x="7973" y="1769"/>
                    <a:pt x="6172" y="1"/>
                    <a:pt x="3970"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7788475" y="3045900"/>
              <a:ext cx="199350" cy="199325"/>
            </a:xfrm>
            <a:custGeom>
              <a:rect b="b" l="l" r="r" t="t"/>
              <a:pathLst>
                <a:path extrusionOk="0" h="7973" w="7974">
                  <a:moveTo>
                    <a:pt x="3970" y="0"/>
                  </a:moveTo>
                  <a:cubicBezTo>
                    <a:pt x="1769" y="0"/>
                    <a:pt x="1" y="1768"/>
                    <a:pt x="1" y="3970"/>
                  </a:cubicBezTo>
                  <a:cubicBezTo>
                    <a:pt x="1" y="6171"/>
                    <a:pt x="1769" y="7973"/>
                    <a:pt x="3970" y="7973"/>
                  </a:cubicBezTo>
                  <a:cubicBezTo>
                    <a:pt x="6172" y="7973"/>
                    <a:pt x="7973" y="6171"/>
                    <a:pt x="7973" y="3970"/>
                  </a:cubicBezTo>
                  <a:cubicBezTo>
                    <a:pt x="7973" y="1768"/>
                    <a:pt x="6172" y="0"/>
                    <a:pt x="3970"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6015550" y="2870775"/>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6015550" y="294582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6015550" y="302087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6688525" y="2870775"/>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6688525" y="294582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6688525" y="302087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7404875" y="2870775"/>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7404875" y="294582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7404875" y="3020875"/>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6015550" y="329690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6015550" y="3372800"/>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6015550" y="344785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6688525" y="329690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6688525" y="3372800"/>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6688525" y="344785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7404875" y="329690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7404875" y="3372800"/>
              <a:ext cx="326925" cy="25"/>
            </a:xfrm>
            <a:custGeom>
              <a:rect b="b" l="l" r="r" t="t"/>
              <a:pathLst>
                <a:path extrusionOk="0" fill="none" h="1" w="13077">
                  <a:moveTo>
                    <a:pt x="1" y="0"/>
                  </a:moveTo>
                  <a:lnTo>
                    <a:pt x="13077"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7404875" y="3447850"/>
              <a:ext cx="326925" cy="25"/>
            </a:xfrm>
            <a:custGeom>
              <a:rect b="b" l="l" r="r" t="t"/>
              <a:pathLst>
                <a:path extrusionOk="0" fill="none" h="1" w="13077">
                  <a:moveTo>
                    <a:pt x="1" y="1"/>
                  </a:moveTo>
                  <a:lnTo>
                    <a:pt x="13077"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7009600" y="3150975"/>
              <a:ext cx="61725" cy="25"/>
            </a:xfrm>
            <a:custGeom>
              <a:rect b="b" l="l" r="r" t="t"/>
              <a:pathLst>
                <a:path extrusionOk="0" h="1" w="2469">
                  <a:moveTo>
                    <a:pt x="0" y="0"/>
                  </a:moveTo>
                  <a:lnTo>
                    <a:pt x="2469" y="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7009600" y="3150975"/>
              <a:ext cx="61725" cy="25"/>
            </a:xfrm>
            <a:custGeom>
              <a:rect b="b" l="l" r="r" t="t"/>
              <a:pathLst>
                <a:path extrusionOk="0" fill="none" h="1" w="2469">
                  <a:moveTo>
                    <a:pt x="0" y="0"/>
                  </a:moveTo>
                  <a:lnTo>
                    <a:pt x="2469"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7213075" y="2949150"/>
              <a:ext cx="25" cy="77600"/>
            </a:xfrm>
            <a:custGeom>
              <a:rect b="b" l="l" r="r" t="t"/>
              <a:pathLst>
                <a:path extrusionOk="0" h="3104" w="1">
                  <a:moveTo>
                    <a:pt x="1" y="3103"/>
                  </a:moveTo>
                  <a:lnTo>
                    <a:pt x="1" y="1"/>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7213075" y="2949150"/>
              <a:ext cx="25" cy="77600"/>
            </a:xfrm>
            <a:custGeom>
              <a:rect b="b" l="l" r="r" t="t"/>
              <a:pathLst>
                <a:path extrusionOk="0" fill="none" h="3104" w="1">
                  <a:moveTo>
                    <a:pt x="1" y="3103"/>
                  </a:moveTo>
                  <a:lnTo>
                    <a:pt x="1" y="1"/>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7075475" y="3035900"/>
              <a:ext cx="40050" cy="30875"/>
            </a:xfrm>
            <a:custGeom>
              <a:rect b="b" l="l" r="r" t="t"/>
              <a:pathLst>
                <a:path extrusionOk="0" h="1235" w="1602">
                  <a:moveTo>
                    <a:pt x="1" y="0"/>
                  </a:moveTo>
                  <a:lnTo>
                    <a:pt x="1602" y="1234"/>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7075475" y="3035900"/>
              <a:ext cx="40050" cy="30875"/>
            </a:xfrm>
            <a:custGeom>
              <a:rect b="b" l="l" r="r" t="t"/>
              <a:pathLst>
                <a:path extrusionOk="0" fill="none" h="1235" w="1602">
                  <a:moveTo>
                    <a:pt x="1" y="0"/>
                  </a:moveTo>
                  <a:lnTo>
                    <a:pt x="1602" y="1234"/>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7075475" y="3230200"/>
              <a:ext cx="49225" cy="26700"/>
            </a:xfrm>
            <a:custGeom>
              <a:rect b="b" l="l" r="r" t="t"/>
              <a:pathLst>
                <a:path extrusionOk="0" h="1068" w="1969">
                  <a:moveTo>
                    <a:pt x="1969" y="0"/>
                  </a:moveTo>
                  <a:lnTo>
                    <a:pt x="1" y="1068"/>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7075475" y="3230200"/>
              <a:ext cx="49225" cy="26700"/>
            </a:xfrm>
            <a:custGeom>
              <a:rect b="b" l="l" r="r" t="t"/>
              <a:pathLst>
                <a:path extrusionOk="0" fill="none" h="1068" w="1969">
                  <a:moveTo>
                    <a:pt x="1969" y="0"/>
                  </a:moveTo>
                  <a:lnTo>
                    <a:pt x="1" y="1068"/>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7358175" y="3150975"/>
              <a:ext cx="62575" cy="25"/>
            </a:xfrm>
            <a:custGeom>
              <a:rect b="b" l="l" r="r" t="t"/>
              <a:pathLst>
                <a:path extrusionOk="0" h="1" w="2503">
                  <a:moveTo>
                    <a:pt x="2502" y="0"/>
                  </a:moveTo>
                  <a:lnTo>
                    <a:pt x="1" y="0"/>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7358175" y="3150975"/>
              <a:ext cx="62575" cy="25"/>
            </a:xfrm>
            <a:custGeom>
              <a:rect b="b" l="l" r="r" t="t"/>
              <a:pathLst>
                <a:path extrusionOk="0" fill="none" h="1" w="2503">
                  <a:moveTo>
                    <a:pt x="2502" y="0"/>
                  </a:moveTo>
                  <a:lnTo>
                    <a:pt x="1" y="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7313975" y="3035900"/>
              <a:ext cx="40050" cy="30875"/>
            </a:xfrm>
            <a:custGeom>
              <a:rect b="b" l="l" r="r" t="t"/>
              <a:pathLst>
                <a:path extrusionOk="0" h="1235" w="1602">
                  <a:moveTo>
                    <a:pt x="1602" y="0"/>
                  </a:moveTo>
                  <a:lnTo>
                    <a:pt x="1" y="1234"/>
                  </a:lnTo>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7313975" y="3035900"/>
              <a:ext cx="40050" cy="30875"/>
            </a:xfrm>
            <a:custGeom>
              <a:rect b="b" l="l" r="r" t="t"/>
              <a:pathLst>
                <a:path extrusionOk="0" fill="none" h="1235" w="1602">
                  <a:moveTo>
                    <a:pt x="1602" y="0"/>
                  </a:moveTo>
                  <a:lnTo>
                    <a:pt x="1" y="1234"/>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7164700" y="3355275"/>
              <a:ext cx="51725" cy="186000"/>
            </a:xfrm>
            <a:custGeom>
              <a:rect b="b" l="l" r="r" t="t"/>
              <a:pathLst>
                <a:path extrusionOk="0" fill="none" h="7440" w="2069">
                  <a:moveTo>
                    <a:pt x="1" y="1"/>
                  </a:moveTo>
                  <a:lnTo>
                    <a:pt x="2069" y="744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7112175" y="3332775"/>
              <a:ext cx="30050" cy="96750"/>
            </a:xfrm>
            <a:custGeom>
              <a:rect b="b" l="l" r="r" t="t"/>
              <a:pathLst>
                <a:path extrusionOk="0" fill="none" h="3870" w="1202">
                  <a:moveTo>
                    <a:pt x="0" y="0"/>
                  </a:moveTo>
                  <a:lnTo>
                    <a:pt x="1201" y="3870"/>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6998750" y="3049700"/>
              <a:ext cx="1398525" cy="2070200"/>
            </a:xfrm>
            <a:custGeom>
              <a:rect b="b" l="l" r="r" t="t"/>
              <a:pathLst>
                <a:path extrusionOk="0" h="82808" w="55941">
                  <a:moveTo>
                    <a:pt x="10725" y="1"/>
                  </a:moveTo>
                  <a:cubicBezTo>
                    <a:pt x="10571" y="1"/>
                    <a:pt x="10410" y="16"/>
                    <a:pt x="10241" y="49"/>
                  </a:cubicBezTo>
                  <a:cubicBezTo>
                    <a:pt x="7773" y="516"/>
                    <a:pt x="8373" y="5886"/>
                    <a:pt x="8373" y="5886"/>
                  </a:cubicBezTo>
                  <a:cubicBezTo>
                    <a:pt x="8373" y="5886"/>
                    <a:pt x="12209" y="22331"/>
                    <a:pt x="12410" y="23632"/>
                  </a:cubicBezTo>
                  <a:cubicBezTo>
                    <a:pt x="12610" y="24933"/>
                    <a:pt x="13244" y="29436"/>
                    <a:pt x="13110" y="30937"/>
                  </a:cubicBezTo>
                  <a:cubicBezTo>
                    <a:pt x="13010" y="32438"/>
                    <a:pt x="13010" y="36341"/>
                    <a:pt x="13010" y="36341"/>
                  </a:cubicBezTo>
                  <a:lnTo>
                    <a:pt x="9341" y="32005"/>
                  </a:lnTo>
                  <a:cubicBezTo>
                    <a:pt x="8907" y="30804"/>
                    <a:pt x="8340" y="29670"/>
                    <a:pt x="7640" y="28602"/>
                  </a:cubicBezTo>
                  <a:cubicBezTo>
                    <a:pt x="6556" y="26845"/>
                    <a:pt x="4264" y="25165"/>
                    <a:pt x="2501" y="25165"/>
                  </a:cubicBezTo>
                  <a:cubicBezTo>
                    <a:pt x="2256" y="25165"/>
                    <a:pt x="2022" y="25197"/>
                    <a:pt x="1802" y="25267"/>
                  </a:cubicBezTo>
                  <a:cubicBezTo>
                    <a:pt x="1" y="25834"/>
                    <a:pt x="1435" y="27702"/>
                    <a:pt x="2169" y="28736"/>
                  </a:cubicBezTo>
                  <a:cubicBezTo>
                    <a:pt x="2936" y="29770"/>
                    <a:pt x="3537" y="32705"/>
                    <a:pt x="3537" y="34173"/>
                  </a:cubicBezTo>
                  <a:cubicBezTo>
                    <a:pt x="3537" y="35641"/>
                    <a:pt x="4771" y="36675"/>
                    <a:pt x="6305" y="39343"/>
                  </a:cubicBezTo>
                  <a:cubicBezTo>
                    <a:pt x="7806" y="42045"/>
                    <a:pt x="15378" y="51352"/>
                    <a:pt x="16513" y="53020"/>
                  </a:cubicBezTo>
                  <a:cubicBezTo>
                    <a:pt x="17380" y="54154"/>
                    <a:pt x="18447" y="55088"/>
                    <a:pt x="19681" y="55788"/>
                  </a:cubicBezTo>
                  <a:cubicBezTo>
                    <a:pt x="19681" y="55788"/>
                    <a:pt x="24051" y="59625"/>
                    <a:pt x="26086" y="64395"/>
                  </a:cubicBezTo>
                  <a:cubicBezTo>
                    <a:pt x="28121" y="69131"/>
                    <a:pt x="34392" y="82808"/>
                    <a:pt x="34392" y="82808"/>
                  </a:cubicBezTo>
                  <a:lnTo>
                    <a:pt x="55941" y="82274"/>
                  </a:lnTo>
                  <a:cubicBezTo>
                    <a:pt x="55941" y="82274"/>
                    <a:pt x="46034" y="63994"/>
                    <a:pt x="44599" y="60792"/>
                  </a:cubicBezTo>
                  <a:cubicBezTo>
                    <a:pt x="43198" y="57590"/>
                    <a:pt x="42131" y="52553"/>
                    <a:pt x="41797" y="51152"/>
                  </a:cubicBezTo>
                  <a:cubicBezTo>
                    <a:pt x="41297" y="49551"/>
                    <a:pt x="41230" y="47816"/>
                    <a:pt x="41664" y="46148"/>
                  </a:cubicBezTo>
                  <a:cubicBezTo>
                    <a:pt x="42198" y="43813"/>
                    <a:pt x="41864" y="37142"/>
                    <a:pt x="42097" y="35641"/>
                  </a:cubicBezTo>
                  <a:cubicBezTo>
                    <a:pt x="42331" y="34106"/>
                    <a:pt x="41397" y="29303"/>
                    <a:pt x="40863" y="26634"/>
                  </a:cubicBezTo>
                  <a:cubicBezTo>
                    <a:pt x="40330" y="23932"/>
                    <a:pt x="39095" y="22031"/>
                    <a:pt x="37461" y="21831"/>
                  </a:cubicBezTo>
                  <a:cubicBezTo>
                    <a:pt x="37356" y="21820"/>
                    <a:pt x="37251" y="21815"/>
                    <a:pt x="37147" y="21815"/>
                  </a:cubicBezTo>
                  <a:cubicBezTo>
                    <a:pt x="36288" y="21815"/>
                    <a:pt x="35457" y="22177"/>
                    <a:pt x="34892" y="22832"/>
                  </a:cubicBezTo>
                  <a:cubicBezTo>
                    <a:pt x="34892" y="22832"/>
                    <a:pt x="34192" y="17127"/>
                    <a:pt x="33558" y="15960"/>
                  </a:cubicBezTo>
                  <a:cubicBezTo>
                    <a:pt x="33156" y="15236"/>
                    <a:pt x="32207" y="15009"/>
                    <a:pt x="31261" y="15009"/>
                  </a:cubicBezTo>
                  <a:cubicBezTo>
                    <a:pt x="30639" y="15009"/>
                    <a:pt x="30018" y="15107"/>
                    <a:pt x="29555" y="15226"/>
                  </a:cubicBezTo>
                  <a:cubicBezTo>
                    <a:pt x="28421" y="15493"/>
                    <a:pt x="27854" y="19196"/>
                    <a:pt x="27854" y="19196"/>
                  </a:cubicBezTo>
                  <a:cubicBezTo>
                    <a:pt x="27854" y="19196"/>
                    <a:pt x="26853" y="15660"/>
                    <a:pt x="26820" y="14059"/>
                  </a:cubicBezTo>
                  <a:cubicBezTo>
                    <a:pt x="26790" y="12665"/>
                    <a:pt x="25259" y="11430"/>
                    <a:pt x="23865" y="11430"/>
                  </a:cubicBezTo>
                  <a:cubicBezTo>
                    <a:pt x="23690" y="11430"/>
                    <a:pt x="23518" y="11449"/>
                    <a:pt x="23351" y="11490"/>
                  </a:cubicBezTo>
                  <a:cubicBezTo>
                    <a:pt x="21850" y="11857"/>
                    <a:pt x="21049" y="12557"/>
                    <a:pt x="20649" y="15826"/>
                  </a:cubicBezTo>
                  <a:cubicBezTo>
                    <a:pt x="20249" y="19129"/>
                    <a:pt x="21016" y="24199"/>
                    <a:pt x="21016" y="24199"/>
                  </a:cubicBezTo>
                  <a:lnTo>
                    <a:pt x="20215" y="24533"/>
                  </a:lnTo>
                  <a:cubicBezTo>
                    <a:pt x="20215" y="24533"/>
                    <a:pt x="17413" y="14692"/>
                    <a:pt x="16513" y="12090"/>
                  </a:cubicBezTo>
                  <a:cubicBezTo>
                    <a:pt x="15645" y="9489"/>
                    <a:pt x="14778" y="6520"/>
                    <a:pt x="14178" y="4585"/>
                  </a:cubicBezTo>
                  <a:cubicBezTo>
                    <a:pt x="13619" y="2784"/>
                    <a:pt x="12800" y="1"/>
                    <a:pt x="1072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6998750" y="3039225"/>
              <a:ext cx="1398525" cy="2080675"/>
            </a:xfrm>
            <a:custGeom>
              <a:rect b="b" l="l" r="r" t="t"/>
              <a:pathLst>
                <a:path extrusionOk="0" fill="none" h="83227" w="55941">
                  <a:moveTo>
                    <a:pt x="55941" y="82693"/>
                  </a:moveTo>
                  <a:cubicBezTo>
                    <a:pt x="55941" y="82693"/>
                    <a:pt x="46034" y="64413"/>
                    <a:pt x="44599" y="61211"/>
                  </a:cubicBezTo>
                  <a:cubicBezTo>
                    <a:pt x="43198" y="58009"/>
                    <a:pt x="42131" y="52972"/>
                    <a:pt x="41797" y="51571"/>
                  </a:cubicBezTo>
                  <a:cubicBezTo>
                    <a:pt x="41297" y="49970"/>
                    <a:pt x="41230" y="48235"/>
                    <a:pt x="41664" y="46567"/>
                  </a:cubicBezTo>
                  <a:cubicBezTo>
                    <a:pt x="42198" y="44232"/>
                    <a:pt x="41864" y="37561"/>
                    <a:pt x="42097" y="36060"/>
                  </a:cubicBezTo>
                  <a:cubicBezTo>
                    <a:pt x="42331" y="34525"/>
                    <a:pt x="41397" y="29722"/>
                    <a:pt x="40863" y="27053"/>
                  </a:cubicBezTo>
                  <a:cubicBezTo>
                    <a:pt x="40330" y="24351"/>
                    <a:pt x="39095" y="22450"/>
                    <a:pt x="37461" y="22250"/>
                  </a:cubicBezTo>
                  <a:cubicBezTo>
                    <a:pt x="36493" y="22150"/>
                    <a:pt x="35526" y="22517"/>
                    <a:pt x="34892" y="23251"/>
                  </a:cubicBezTo>
                  <a:cubicBezTo>
                    <a:pt x="34892" y="23251"/>
                    <a:pt x="34192" y="17546"/>
                    <a:pt x="33558" y="16379"/>
                  </a:cubicBezTo>
                  <a:cubicBezTo>
                    <a:pt x="32891" y="15178"/>
                    <a:pt x="30723" y="15345"/>
                    <a:pt x="29555" y="15645"/>
                  </a:cubicBezTo>
                  <a:cubicBezTo>
                    <a:pt x="28421" y="15912"/>
                    <a:pt x="27854" y="19615"/>
                    <a:pt x="27854" y="19615"/>
                  </a:cubicBezTo>
                  <a:cubicBezTo>
                    <a:pt x="27854" y="19615"/>
                    <a:pt x="26853" y="16079"/>
                    <a:pt x="26820" y="14478"/>
                  </a:cubicBezTo>
                  <a:cubicBezTo>
                    <a:pt x="26787" y="12910"/>
                    <a:pt x="24852" y="11542"/>
                    <a:pt x="23351" y="11909"/>
                  </a:cubicBezTo>
                  <a:cubicBezTo>
                    <a:pt x="21850" y="12276"/>
                    <a:pt x="21049" y="12976"/>
                    <a:pt x="20649" y="16245"/>
                  </a:cubicBezTo>
                  <a:cubicBezTo>
                    <a:pt x="20249" y="19548"/>
                    <a:pt x="21016" y="24618"/>
                    <a:pt x="21016" y="24618"/>
                  </a:cubicBezTo>
                  <a:lnTo>
                    <a:pt x="20215" y="24952"/>
                  </a:lnTo>
                  <a:cubicBezTo>
                    <a:pt x="20215" y="24952"/>
                    <a:pt x="17413" y="15111"/>
                    <a:pt x="16513" y="12509"/>
                  </a:cubicBezTo>
                  <a:cubicBezTo>
                    <a:pt x="15645" y="9908"/>
                    <a:pt x="14778" y="6939"/>
                    <a:pt x="14178" y="5004"/>
                  </a:cubicBezTo>
                  <a:cubicBezTo>
                    <a:pt x="13577" y="3069"/>
                    <a:pt x="12676" y="1"/>
                    <a:pt x="10241" y="468"/>
                  </a:cubicBezTo>
                  <a:cubicBezTo>
                    <a:pt x="7773" y="935"/>
                    <a:pt x="8373" y="6305"/>
                    <a:pt x="8373" y="6305"/>
                  </a:cubicBezTo>
                  <a:cubicBezTo>
                    <a:pt x="8373" y="6305"/>
                    <a:pt x="12209" y="22750"/>
                    <a:pt x="12410" y="24051"/>
                  </a:cubicBezTo>
                  <a:cubicBezTo>
                    <a:pt x="12610" y="25352"/>
                    <a:pt x="13244" y="29855"/>
                    <a:pt x="13110" y="31356"/>
                  </a:cubicBezTo>
                  <a:cubicBezTo>
                    <a:pt x="13010" y="32857"/>
                    <a:pt x="13010" y="36760"/>
                    <a:pt x="13010" y="36760"/>
                  </a:cubicBezTo>
                  <a:lnTo>
                    <a:pt x="9341" y="32424"/>
                  </a:lnTo>
                  <a:cubicBezTo>
                    <a:pt x="8907" y="31223"/>
                    <a:pt x="8340" y="30089"/>
                    <a:pt x="7640" y="29021"/>
                  </a:cubicBezTo>
                  <a:cubicBezTo>
                    <a:pt x="6405" y="27020"/>
                    <a:pt x="3603" y="25119"/>
                    <a:pt x="1802" y="25686"/>
                  </a:cubicBezTo>
                  <a:cubicBezTo>
                    <a:pt x="1" y="26253"/>
                    <a:pt x="1435" y="28121"/>
                    <a:pt x="2169" y="29155"/>
                  </a:cubicBezTo>
                  <a:cubicBezTo>
                    <a:pt x="2936" y="30189"/>
                    <a:pt x="3537" y="33124"/>
                    <a:pt x="3537" y="34592"/>
                  </a:cubicBezTo>
                  <a:cubicBezTo>
                    <a:pt x="3537" y="36060"/>
                    <a:pt x="4771" y="37094"/>
                    <a:pt x="6305" y="39762"/>
                  </a:cubicBezTo>
                  <a:cubicBezTo>
                    <a:pt x="7806" y="42464"/>
                    <a:pt x="15378" y="51771"/>
                    <a:pt x="16513" y="53439"/>
                  </a:cubicBezTo>
                  <a:cubicBezTo>
                    <a:pt x="17380" y="54573"/>
                    <a:pt x="18447" y="55507"/>
                    <a:pt x="19681" y="56207"/>
                  </a:cubicBezTo>
                  <a:cubicBezTo>
                    <a:pt x="19681" y="56207"/>
                    <a:pt x="24051" y="60044"/>
                    <a:pt x="26086" y="64814"/>
                  </a:cubicBezTo>
                  <a:cubicBezTo>
                    <a:pt x="28121" y="69550"/>
                    <a:pt x="34392" y="83227"/>
                    <a:pt x="34392" y="83227"/>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7222250" y="3080925"/>
              <a:ext cx="112600" cy="99250"/>
            </a:xfrm>
            <a:custGeom>
              <a:rect b="b" l="l" r="r" t="t"/>
              <a:pathLst>
                <a:path extrusionOk="0" fill="none" h="3970" w="4504">
                  <a:moveTo>
                    <a:pt x="0" y="0"/>
                  </a:moveTo>
                  <a:cubicBezTo>
                    <a:pt x="0" y="0"/>
                    <a:pt x="434" y="2802"/>
                    <a:pt x="534" y="3169"/>
                  </a:cubicBezTo>
                  <a:cubicBezTo>
                    <a:pt x="734" y="3970"/>
                    <a:pt x="4037" y="3570"/>
                    <a:pt x="4270" y="2969"/>
                  </a:cubicBezTo>
                  <a:cubicBezTo>
                    <a:pt x="4504" y="2435"/>
                    <a:pt x="4337" y="1235"/>
                    <a:pt x="4337" y="1235"/>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7055475" y="3683025"/>
              <a:ext cx="41700" cy="88425"/>
            </a:xfrm>
            <a:custGeom>
              <a:rect b="b" l="l" r="r" t="t"/>
              <a:pathLst>
                <a:path extrusionOk="0" fill="none" h="3537" w="1668">
                  <a:moveTo>
                    <a:pt x="1034" y="3536"/>
                  </a:moveTo>
                  <a:cubicBezTo>
                    <a:pt x="1568" y="2969"/>
                    <a:pt x="1668" y="2068"/>
                    <a:pt x="1234" y="1401"/>
                  </a:cubicBezTo>
                  <a:cubicBezTo>
                    <a:pt x="434" y="234"/>
                    <a:pt x="0" y="0"/>
                    <a:pt x="0" y="0"/>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7317325" y="3456200"/>
              <a:ext cx="71725" cy="45050"/>
            </a:xfrm>
            <a:custGeom>
              <a:rect b="b" l="l" r="r" t="t"/>
              <a:pathLst>
                <a:path extrusionOk="0" fill="none" h="1802" w="2869">
                  <a:moveTo>
                    <a:pt x="0" y="1301"/>
                  </a:moveTo>
                  <a:cubicBezTo>
                    <a:pt x="0" y="1301"/>
                    <a:pt x="1468" y="1801"/>
                    <a:pt x="2869" y="0"/>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7321475" y="3420325"/>
              <a:ext cx="86775" cy="36725"/>
            </a:xfrm>
            <a:custGeom>
              <a:rect b="b" l="l" r="r" t="t"/>
              <a:pathLst>
                <a:path extrusionOk="0" fill="none" h="1469" w="3471">
                  <a:moveTo>
                    <a:pt x="1" y="1468"/>
                  </a:moveTo>
                  <a:cubicBezTo>
                    <a:pt x="1" y="1468"/>
                    <a:pt x="1969" y="1"/>
                    <a:pt x="3470" y="134"/>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7270625" y="3227700"/>
              <a:ext cx="66725" cy="36700"/>
            </a:xfrm>
            <a:custGeom>
              <a:rect b="b" l="l" r="r" t="t"/>
              <a:pathLst>
                <a:path extrusionOk="0" fill="none" h="1468" w="2669">
                  <a:moveTo>
                    <a:pt x="0" y="1468"/>
                  </a:moveTo>
                  <a:cubicBezTo>
                    <a:pt x="0" y="1468"/>
                    <a:pt x="1468" y="0"/>
                    <a:pt x="2669" y="334"/>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7305650" y="3254375"/>
              <a:ext cx="45050" cy="4200"/>
            </a:xfrm>
            <a:custGeom>
              <a:rect b="b" l="l" r="r" t="t"/>
              <a:pathLst>
                <a:path extrusionOk="0" fill="none" h="168" w="1802">
                  <a:moveTo>
                    <a:pt x="0" y="67"/>
                  </a:moveTo>
                  <a:cubicBezTo>
                    <a:pt x="601" y="167"/>
                    <a:pt x="1201" y="134"/>
                    <a:pt x="1801" y="1"/>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7695075" y="3529575"/>
              <a:ext cx="19225" cy="115100"/>
            </a:xfrm>
            <a:custGeom>
              <a:rect b="b" l="l" r="r" t="t"/>
              <a:pathLst>
                <a:path extrusionOk="0" fill="none" h="4604" w="769">
                  <a:moveTo>
                    <a:pt x="1" y="1"/>
                  </a:moveTo>
                  <a:lnTo>
                    <a:pt x="768" y="4604"/>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7871050" y="3621300"/>
              <a:ext cx="20875" cy="120125"/>
            </a:xfrm>
            <a:custGeom>
              <a:rect b="b" l="l" r="r" t="t"/>
              <a:pathLst>
                <a:path extrusionOk="0" fill="none" h="4805" w="835">
                  <a:moveTo>
                    <a:pt x="0" y="1"/>
                  </a:moveTo>
                  <a:lnTo>
                    <a:pt x="834" y="4804"/>
                  </a:ln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7318975" y="3959050"/>
              <a:ext cx="8375" cy="125125"/>
            </a:xfrm>
            <a:custGeom>
              <a:rect b="b" l="l" r="r" t="t"/>
              <a:pathLst>
                <a:path extrusionOk="0" fill="none" h="5005" w="335">
                  <a:moveTo>
                    <a:pt x="201" y="1"/>
                  </a:moveTo>
                  <a:cubicBezTo>
                    <a:pt x="201" y="1"/>
                    <a:pt x="1" y="3603"/>
                    <a:pt x="334" y="5004"/>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7714275" y="3705525"/>
              <a:ext cx="21700" cy="94275"/>
            </a:xfrm>
            <a:custGeom>
              <a:rect b="b" l="l" r="r" t="t"/>
              <a:pathLst>
                <a:path extrusionOk="0" fill="none" h="3771" w="868">
                  <a:moveTo>
                    <a:pt x="0" y="1"/>
                  </a:moveTo>
                  <a:cubicBezTo>
                    <a:pt x="0" y="1"/>
                    <a:pt x="867" y="2269"/>
                    <a:pt x="667" y="3770"/>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7889400" y="3763900"/>
              <a:ext cx="14200" cy="82600"/>
            </a:xfrm>
            <a:custGeom>
              <a:rect b="b" l="l" r="r" t="t"/>
              <a:pathLst>
                <a:path extrusionOk="0" fill="none" h="3304" w="568">
                  <a:moveTo>
                    <a:pt x="0" y="1"/>
                  </a:moveTo>
                  <a:cubicBezTo>
                    <a:pt x="0" y="1"/>
                    <a:pt x="567" y="1168"/>
                    <a:pt x="234" y="3303"/>
                  </a:cubicBezTo>
                </a:path>
              </a:pathLst>
            </a:custGeom>
            <a:solidFill>
              <a:schemeClr val="dk1"/>
            </a:solidFill>
            <a:ln cap="rnd" cmpd="sng" w="75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5267525" y="3361950"/>
              <a:ext cx="632975" cy="715550"/>
            </a:xfrm>
            <a:custGeom>
              <a:rect b="b" l="l" r="r" t="t"/>
              <a:pathLst>
                <a:path extrusionOk="0" fill="none" h="28622" w="25319">
                  <a:moveTo>
                    <a:pt x="5804" y="9541"/>
                  </a:moveTo>
                  <a:cubicBezTo>
                    <a:pt x="5804" y="9541"/>
                    <a:pt x="9340" y="8907"/>
                    <a:pt x="11275" y="6539"/>
                  </a:cubicBezTo>
                  <a:cubicBezTo>
                    <a:pt x="13176" y="4204"/>
                    <a:pt x="17813" y="1168"/>
                    <a:pt x="19314" y="668"/>
                  </a:cubicBezTo>
                  <a:cubicBezTo>
                    <a:pt x="20815" y="134"/>
                    <a:pt x="23150" y="1"/>
                    <a:pt x="24017" y="768"/>
                  </a:cubicBezTo>
                  <a:cubicBezTo>
                    <a:pt x="24885" y="1502"/>
                    <a:pt x="25318" y="3336"/>
                    <a:pt x="24017" y="5471"/>
                  </a:cubicBezTo>
                  <a:cubicBezTo>
                    <a:pt x="22750" y="7640"/>
                    <a:pt x="17513" y="9641"/>
                    <a:pt x="16412" y="10608"/>
                  </a:cubicBezTo>
                  <a:cubicBezTo>
                    <a:pt x="15311" y="11576"/>
                    <a:pt x="14377" y="12243"/>
                    <a:pt x="13076" y="15112"/>
                  </a:cubicBezTo>
                  <a:cubicBezTo>
                    <a:pt x="11809" y="17914"/>
                    <a:pt x="9974" y="20449"/>
                    <a:pt x="7706" y="22517"/>
                  </a:cubicBezTo>
                  <a:cubicBezTo>
                    <a:pt x="5671" y="24352"/>
                    <a:pt x="1935" y="27454"/>
                    <a:pt x="0" y="2862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5752875" y="3378625"/>
              <a:ext cx="117600" cy="125950"/>
            </a:xfrm>
            <a:custGeom>
              <a:rect b="b" l="l" r="r" t="t"/>
              <a:pathLst>
                <a:path extrusionOk="0" fill="none" h="5038" w="4704">
                  <a:moveTo>
                    <a:pt x="4704" y="3970"/>
                  </a:moveTo>
                  <a:cubicBezTo>
                    <a:pt x="4070" y="4938"/>
                    <a:pt x="2469" y="5038"/>
                    <a:pt x="2469" y="5038"/>
                  </a:cubicBezTo>
                  <a:cubicBezTo>
                    <a:pt x="2469" y="5038"/>
                    <a:pt x="1801" y="3637"/>
                    <a:pt x="1401" y="2803"/>
                  </a:cubicBezTo>
                  <a:cubicBezTo>
                    <a:pt x="1034" y="2202"/>
                    <a:pt x="567" y="1735"/>
                    <a:pt x="0" y="1402"/>
                  </a:cubicBezTo>
                  <a:cubicBezTo>
                    <a:pt x="0" y="1402"/>
                    <a:pt x="534" y="1"/>
                    <a:pt x="1601" y="1"/>
                  </a:cubicBezTo>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4764650" y="4118200"/>
              <a:ext cx="569600" cy="327050"/>
            </a:xfrm>
            <a:custGeom>
              <a:rect b="b" l="l" r="r" t="t"/>
              <a:pathLst>
                <a:path extrusionOk="0" h="13082" w="22784">
                  <a:moveTo>
                    <a:pt x="11804" y="0"/>
                  </a:moveTo>
                  <a:cubicBezTo>
                    <a:pt x="8606" y="0"/>
                    <a:pt x="5416" y="352"/>
                    <a:pt x="2269" y="1040"/>
                  </a:cubicBezTo>
                  <a:lnTo>
                    <a:pt x="1" y="9179"/>
                  </a:lnTo>
                  <a:cubicBezTo>
                    <a:pt x="1" y="9179"/>
                    <a:pt x="1256" y="8975"/>
                    <a:pt x="3712" y="8975"/>
                  </a:cubicBezTo>
                  <a:cubicBezTo>
                    <a:pt x="5587" y="8975"/>
                    <a:pt x="8161" y="9094"/>
                    <a:pt x="11409" y="9513"/>
                  </a:cubicBezTo>
                  <a:cubicBezTo>
                    <a:pt x="18881" y="10480"/>
                    <a:pt x="22484" y="13082"/>
                    <a:pt x="22484" y="13082"/>
                  </a:cubicBezTo>
                  <a:lnTo>
                    <a:pt x="22784" y="4309"/>
                  </a:lnTo>
                  <a:cubicBezTo>
                    <a:pt x="22784" y="4309"/>
                    <a:pt x="21183" y="406"/>
                    <a:pt x="14311" y="72"/>
                  </a:cubicBezTo>
                  <a:cubicBezTo>
                    <a:pt x="13475" y="24"/>
                    <a:pt x="12639" y="0"/>
                    <a:pt x="11804"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4482800" y="4339500"/>
              <a:ext cx="897325" cy="830450"/>
            </a:xfrm>
            <a:custGeom>
              <a:rect b="b" l="l" r="r" t="t"/>
              <a:pathLst>
                <a:path extrusionOk="0" h="33218" w="35893">
                  <a:moveTo>
                    <a:pt x="16365" y="0"/>
                  </a:moveTo>
                  <a:cubicBezTo>
                    <a:pt x="13264" y="0"/>
                    <a:pt x="11275" y="327"/>
                    <a:pt x="11275" y="327"/>
                  </a:cubicBezTo>
                  <a:lnTo>
                    <a:pt x="0" y="33217"/>
                  </a:lnTo>
                  <a:lnTo>
                    <a:pt x="34125" y="33217"/>
                  </a:lnTo>
                  <a:lnTo>
                    <a:pt x="35893" y="4997"/>
                  </a:lnTo>
                  <a:cubicBezTo>
                    <a:pt x="28911" y="812"/>
                    <a:pt x="21256" y="0"/>
                    <a:pt x="16365" y="0"/>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7560825" y="4364375"/>
              <a:ext cx="597125" cy="333575"/>
            </a:xfrm>
            <a:custGeom>
              <a:rect b="b" l="l" r="r" t="t"/>
              <a:pathLst>
                <a:path extrusionOk="0" h="13343" w="23885">
                  <a:moveTo>
                    <a:pt x="18299" y="1"/>
                  </a:moveTo>
                  <a:cubicBezTo>
                    <a:pt x="15090" y="1"/>
                    <a:pt x="10653" y="447"/>
                    <a:pt x="7206" y="2501"/>
                  </a:cubicBezTo>
                  <a:cubicBezTo>
                    <a:pt x="1101" y="6104"/>
                    <a:pt x="0" y="10540"/>
                    <a:pt x="0" y="10540"/>
                  </a:cubicBezTo>
                  <a:lnTo>
                    <a:pt x="2502" y="13342"/>
                  </a:lnTo>
                  <a:cubicBezTo>
                    <a:pt x="2502" y="13342"/>
                    <a:pt x="5271" y="9706"/>
                    <a:pt x="10842" y="6671"/>
                  </a:cubicBezTo>
                  <a:cubicBezTo>
                    <a:pt x="15559" y="4056"/>
                    <a:pt x="21704" y="3863"/>
                    <a:pt x="23421" y="3863"/>
                  </a:cubicBezTo>
                  <a:cubicBezTo>
                    <a:pt x="23719" y="3863"/>
                    <a:pt x="23884" y="3869"/>
                    <a:pt x="23884" y="3869"/>
                  </a:cubicBezTo>
                  <a:lnTo>
                    <a:pt x="22517" y="266"/>
                  </a:lnTo>
                  <a:cubicBezTo>
                    <a:pt x="22517" y="266"/>
                    <a:pt x="20773" y="1"/>
                    <a:pt x="18299"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7574175" y="4421850"/>
              <a:ext cx="1020750" cy="748100"/>
            </a:xfrm>
            <a:custGeom>
              <a:rect b="b" l="l" r="r" t="t"/>
              <a:pathLst>
                <a:path extrusionOk="0" h="29924" w="40830">
                  <a:moveTo>
                    <a:pt x="20037" y="1"/>
                  </a:moveTo>
                  <a:cubicBezTo>
                    <a:pt x="17553" y="1"/>
                    <a:pt x="14209" y="384"/>
                    <a:pt x="10574" y="1870"/>
                  </a:cubicBezTo>
                  <a:cubicBezTo>
                    <a:pt x="3069" y="4905"/>
                    <a:pt x="0" y="10743"/>
                    <a:pt x="0" y="10743"/>
                  </a:cubicBezTo>
                  <a:lnTo>
                    <a:pt x="3169" y="29923"/>
                  </a:lnTo>
                  <a:lnTo>
                    <a:pt x="40829" y="29923"/>
                  </a:lnTo>
                  <a:lnTo>
                    <a:pt x="24351" y="435"/>
                  </a:lnTo>
                  <a:cubicBezTo>
                    <a:pt x="24351" y="435"/>
                    <a:pt x="22683" y="1"/>
                    <a:pt x="20037" y="1"/>
                  </a:cubicBezTo>
                  <a:close/>
                </a:path>
              </a:pathLst>
            </a:custGeom>
            <a:solidFill>
              <a:schemeClr val="dk1"/>
            </a:solid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7611700" y="4677450"/>
              <a:ext cx="57550" cy="81800"/>
            </a:xfrm>
            <a:custGeom>
              <a:rect b="b" l="l" r="r" t="t"/>
              <a:pathLst>
                <a:path extrusionOk="0" h="3272" w="2302">
                  <a:moveTo>
                    <a:pt x="911" y="1"/>
                  </a:moveTo>
                  <a:cubicBezTo>
                    <a:pt x="863" y="1"/>
                    <a:pt x="815" y="7"/>
                    <a:pt x="767" y="18"/>
                  </a:cubicBezTo>
                  <a:cubicBezTo>
                    <a:pt x="234" y="152"/>
                    <a:pt x="0" y="952"/>
                    <a:pt x="200" y="1853"/>
                  </a:cubicBezTo>
                  <a:cubicBezTo>
                    <a:pt x="383" y="2673"/>
                    <a:pt x="897" y="3272"/>
                    <a:pt x="1390" y="3272"/>
                  </a:cubicBezTo>
                  <a:cubicBezTo>
                    <a:pt x="1439" y="3272"/>
                    <a:pt x="1487" y="3266"/>
                    <a:pt x="1535" y="3254"/>
                  </a:cubicBezTo>
                  <a:cubicBezTo>
                    <a:pt x="2068" y="3154"/>
                    <a:pt x="2302" y="2320"/>
                    <a:pt x="2102" y="1419"/>
                  </a:cubicBezTo>
                  <a:cubicBezTo>
                    <a:pt x="1889" y="599"/>
                    <a:pt x="1400" y="1"/>
                    <a:pt x="911" y="1"/>
                  </a:cubicBezTo>
                  <a:close/>
                </a:path>
              </a:pathLst>
            </a:cu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5267525" y="3367700"/>
              <a:ext cx="632975" cy="709800"/>
            </a:xfrm>
            <a:custGeom>
              <a:rect b="b" l="l" r="r" t="t"/>
              <a:pathLst>
                <a:path extrusionOk="0" h="28392" w="25319">
                  <a:moveTo>
                    <a:pt x="21937" y="0"/>
                  </a:moveTo>
                  <a:cubicBezTo>
                    <a:pt x="21048" y="0"/>
                    <a:pt x="20074" y="168"/>
                    <a:pt x="19314" y="438"/>
                  </a:cubicBezTo>
                  <a:cubicBezTo>
                    <a:pt x="17813" y="938"/>
                    <a:pt x="13176" y="3974"/>
                    <a:pt x="11275" y="6309"/>
                  </a:cubicBezTo>
                  <a:cubicBezTo>
                    <a:pt x="9340" y="8677"/>
                    <a:pt x="5804" y="9311"/>
                    <a:pt x="5804" y="9311"/>
                  </a:cubicBezTo>
                  <a:lnTo>
                    <a:pt x="0" y="28391"/>
                  </a:lnTo>
                  <a:cubicBezTo>
                    <a:pt x="1935" y="27224"/>
                    <a:pt x="5671" y="24122"/>
                    <a:pt x="7706" y="22287"/>
                  </a:cubicBezTo>
                  <a:cubicBezTo>
                    <a:pt x="9974" y="20219"/>
                    <a:pt x="11809" y="17684"/>
                    <a:pt x="13076" y="14882"/>
                  </a:cubicBezTo>
                  <a:cubicBezTo>
                    <a:pt x="14377" y="12013"/>
                    <a:pt x="15311" y="11346"/>
                    <a:pt x="16412" y="10378"/>
                  </a:cubicBezTo>
                  <a:cubicBezTo>
                    <a:pt x="17513" y="9411"/>
                    <a:pt x="22750" y="7410"/>
                    <a:pt x="24017" y="5241"/>
                  </a:cubicBezTo>
                  <a:cubicBezTo>
                    <a:pt x="25318" y="3106"/>
                    <a:pt x="24885" y="1272"/>
                    <a:pt x="24017" y="538"/>
                  </a:cubicBezTo>
                  <a:cubicBezTo>
                    <a:pt x="23589" y="159"/>
                    <a:pt x="22804" y="0"/>
                    <a:pt x="2193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3" name="Google Shape;1183;p44"/>
          <p:cNvPicPr preferRelativeResize="0"/>
          <p:nvPr/>
        </p:nvPicPr>
        <p:blipFill>
          <a:blip r:embed="rId3">
            <a:alphaModFix/>
          </a:blip>
          <a:stretch>
            <a:fillRect/>
          </a:stretch>
        </p:blipFill>
        <p:spPr>
          <a:xfrm>
            <a:off x="3423350" y="1657475"/>
            <a:ext cx="1828550" cy="1828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7" name="Shape 1187"/>
        <p:cNvGrpSpPr/>
        <p:nvPr/>
      </p:nvGrpSpPr>
      <p:grpSpPr>
        <a:xfrm>
          <a:off x="0" y="0"/>
          <a:ext cx="0" cy="0"/>
          <a:chOff x="0" y="0"/>
          <a:chExt cx="0" cy="0"/>
        </a:xfrm>
      </p:grpSpPr>
      <p:sp>
        <p:nvSpPr>
          <p:cNvPr id="1188" name="Google Shape;1188;p45"/>
          <p:cNvSpPr txBox="1"/>
          <p:nvPr>
            <p:ph type="ctrTitle"/>
          </p:nvPr>
        </p:nvSpPr>
        <p:spPr>
          <a:xfrm>
            <a:off x="96300" y="60850"/>
            <a:ext cx="6764100" cy="66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XML (Extensible Markup Language)</a:t>
            </a:r>
            <a:endParaRPr b="0" sz="2400">
              <a:solidFill>
                <a:schemeClr val="dk2"/>
              </a:solidFill>
            </a:endParaRPr>
          </a:p>
        </p:txBody>
      </p:sp>
      <p:sp>
        <p:nvSpPr>
          <p:cNvPr id="1189" name="Google Shape;1189;p45"/>
          <p:cNvSpPr/>
          <p:nvPr/>
        </p:nvSpPr>
        <p:spPr>
          <a:xfrm>
            <a:off x="3184843" y="3273659"/>
            <a:ext cx="318722" cy="318722"/>
          </a:xfrm>
          <a:custGeom>
            <a:rect b="b" l="l" r="r" t="t"/>
            <a:pathLst>
              <a:path extrusionOk="0" h="16146" w="16146">
                <a:moveTo>
                  <a:pt x="8073" y="1468"/>
                </a:moveTo>
                <a:cubicBezTo>
                  <a:pt x="10207" y="1468"/>
                  <a:pt x="10474" y="1468"/>
                  <a:pt x="11308" y="1502"/>
                </a:cubicBezTo>
                <a:cubicBezTo>
                  <a:pt x="11842" y="1502"/>
                  <a:pt x="12342" y="1602"/>
                  <a:pt x="12809" y="1768"/>
                </a:cubicBezTo>
                <a:cubicBezTo>
                  <a:pt x="13510" y="2069"/>
                  <a:pt x="14077" y="2602"/>
                  <a:pt x="14344" y="3303"/>
                </a:cubicBezTo>
                <a:cubicBezTo>
                  <a:pt x="14511" y="3803"/>
                  <a:pt x="14611" y="4304"/>
                  <a:pt x="14611" y="4804"/>
                </a:cubicBezTo>
                <a:cubicBezTo>
                  <a:pt x="14644" y="5638"/>
                  <a:pt x="14677" y="5905"/>
                  <a:pt x="14677" y="8073"/>
                </a:cubicBezTo>
                <a:cubicBezTo>
                  <a:pt x="14677" y="10208"/>
                  <a:pt x="14677" y="10475"/>
                  <a:pt x="14611" y="11309"/>
                </a:cubicBezTo>
                <a:cubicBezTo>
                  <a:pt x="14611" y="11842"/>
                  <a:pt x="14511" y="12343"/>
                  <a:pt x="14344" y="12810"/>
                </a:cubicBezTo>
                <a:cubicBezTo>
                  <a:pt x="14077" y="13510"/>
                  <a:pt x="13510" y="14077"/>
                  <a:pt x="12809" y="14344"/>
                </a:cubicBezTo>
                <a:cubicBezTo>
                  <a:pt x="12342" y="14511"/>
                  <a:pt x="11842" y="14611"/>
                  <a:pt x="11308" y="14644"/>
                </a:cubicBezTo>
                <a:cubicBezTo>
                  <a:pt x="10474" y="14678"/>
                  <a:pt x="10207" y="14678"/>
                  <a:pt x="8073" y="14678"/>
                </a:cubicBezTo>
                <a:cubicBezTo>
                  <a:pt x="5904" y="14678"/>
                  <a:pt x="5638" y="14678"/>
                  <a:pt x="4804" y="14644"/>
                </a:cubicBezTo>
                <a:cubicBezTo>
                  <a:pt x="4303" y="14611"/>
                  <a:pt x="3770" y="14511"/>
                  <a:pt x="3303" y="14344"/>
                </a:cubicBezTo>
                <a:cubicBezTo>
                  <a:pt x="2969" y="14211"/>
                  <a:pt x="2635" y="14011"/>
                  <a:pt x="2369" y="13744"/>
                </a:cubicBezTo>
                <a:cubicBezTo>
                  <a:pt x="2102" y="13477"/>
                  <a:pt x="1935" y="13177"/>
                  <a:pt x="1801" y="12810"/>
                </a:cubicBezTo>
                <a:cubicBezTo>
                  <a:pt x="1635" y="12343"/>
                  <a:pt x="1535" y="11842"/>
                  <a:pt x="1535" y="11309"/>
                </a:cubicBezTo>
                <a:cubicBezTo>
                  <a:pt x="1468" y="10475"/>
                  <a:pt x="1468" y="10208"/>
                  <a:pt x="1468" y="8073"/>
                </a:cubicBezTo>
                <a:cubicBezTo>
                  <a:pt x="1468" y="5905"/>
                  <a:pt x="1468" y="5671"/>
                  <a:pt x="1535" y="4804"/>
                </a:cubicBezTo>
                <a:cubicBezTo>
                  <a:pt x="1535" y="4304"/>
                  <a:pt x="1635" y="3803"/>
                  <a:pt x="1801" y="3303"/>
                </a:cubicBezTo>
                <a:cubicBezTo>
                  <a:pt x="1935" y="2969"/>
                  <a:pt x="2135" y="2636"/>
                  <a:pt x="2402" y="2402"/>
                </a:cubicBezTo>
                <a:cubicBezTo>
                  <a:pt x="2669" y="2102"/>
                  <a:pt x="2969" y="1902"/>
                  <a:pt x="3336" y="1768"/>
                </a:cubicBezTo>
                <a:cubicBezTo>
                  <a:pt x="3803" y="1602"/>
                  <a:pt x="4303" y="1502"/>
                  <a:pt x="4837" y="1502"/>
                </a:cubicBezTo>
                <a:cubicBezTo>
                  <a:pt x="5671" y="1468"/>
                  <a:pt x="5938" y="1468"/>
                  <a:pt x="8073" y="1468"/>
                </a:cubicBezTo>
                <a:close/>
                <a:moveTo>
                  <a:pt x="8073" y="1"/>
                </a:moveTo>
                <a:cubicBezTo>
                  <a:pt x="5904" y="1"/>
                  <a:pt x="5638" y="1"/>
                  <a:pt x="4737" y="67"/>
                </a:cubicBezTo>
                <a:cubicBezTo>
                  <a:pt x="4070" y="67"/>
                  <a:pt x="3436" y="201"/>
                  <a:pt x="2802" y="434"/>
                </a:cubicBezTo>
                <a:cubicBezTo>
                  <a:pt x="2268" y="634"/>
                  <a:pt x="1768" y="935"/>
                  <a:pt x="1368" y="1368"/>
                </a:cubicBezTo>
                <a:cubicBezTo>
                  <a:pt x="968" y="1768"/>
                  <a:pt x="634" y="2235"/>
                  <a:pt x="434" y="2803"/>
                </a:cubicBezTo>
                <a:cubicBezTo>
                  <a:pt x="200" y="3403"/>
                  <a:pt x="67" y="4070"/>
                  <a:pt x="67" y="4737"/>
                </a:cubicBezTo>
                <a:cubicBezTo>
                  <a:pt x="34" y="5605"/>
                  <a:pt x="0" y="5871"/>
                  <a:pt x="0" y="8073"/>
                </a:cubicBezTo>
                <a:cubicBezTo>
                  <a:pt x="0" y="10275"/>
                  <a:pt x="0" y="10541"/>
                  <a:pt x="67" y="11409"/>
                </a:cubicBezTo>
                <a:cubicBezTo>
                  <a:pt x="67" y="12076"/>
                  <a:pt x="200" y="12743"/>
                  <a:pt x="434" y="13377"/>
                </a:cubicBezTo>
                <a:cubicBezTo>
                  <a:pt x="867" y="14444"/>
                  <a:pt x="1701" y="15312"/>
                  <a:pt x="2802" y="15745"/>
                </a:cubicBezTo>
                <a:cubicBezTo>
                  <a:pt x="3436" y="15979"/>
                  <a:pt x="4070" y="16079"/>
                  <a:pt x="4737" y="16112"/>
                </a:cubicBezTo>
                <a:cubicBezTo>
                  <a:pt x="5604" y="16145"/>
                  <a:pt x="5871" y="16145"/>
                  <a:pt x="8073" y="16145"/>
                </a:cubicBezTo>
                <a:cubicBezTo>
                  <a:pt x="10274" y="16145"/>
                  <a:pt x="10541" y="16145"/>
                  <a:pt x="11408" y="16112"/>
                </a:cubicBezTo>
                <a:cubicBezTo>
                  <a:pt x="12075" y="16079"/>
                  <a:pt x="12743" y="15979"/>
                  <a:pt x="13376" y="15745"/>
                </a:cubicBezTo>
                <a:cubicBezTo>
                  <a:pt x="14444" y="15312"/>
                  <a:pt x="15311" y="14444"/>
                  <a:pt x="15745" y="13377"/>
                </a:cubicBezTo>
                <a:cubicBezTo>
                  <a:pt x="15978" y="12743"/>
                  <a:pt x="16112" y="12076"/>
                  <a:pt x="16112" y="11409"/>
                </a:cubicBezTo>
                <a:cubicBezTo>
                  <a:pt x="16145" y="10541"/>
                  <a:pt x="16145" y="10275"/>
                  <a:pt x="16145" y="8073"/>
                </a:cubicBezTo>
                <a:cubicBezTo>
                  <a:pt x="16145" y="5871"/>
                  <a:pt x="16145" y="5605"/>
                  <a:pt x="16112" y="4737"/>
                </a:cubicBezTo>
                <a:cubicBezTo>
                  <a:pt x="16112" y="4070"/>
                  <a:pt x="15978" y="3403"/>
                  <a:pt x="15745" y="2803"/>
                </a:cubicBezTo>
                <a:cubicBezTo>
                  <a:pt x="15545" y="2235"/>
                  <a:pt x="15211" y="1768"/>
                  <a:pt x="14811" y="1368"/>
                </a:cubicBezTo>
                <a:cubicBezTo>
                  <a:pt x="14410" y="935"/>
                  <a:pt x="13910" y="634"/>
                  <a:pt x="13376" y="434"/>
                </a:cubicBezTo>
                <a:cubicBezTo>
                  <a:pt x="12743" y="201"/>
                  <a:pt x="12075" y="67"/>
                  <a:pt x="11408" y="67"/>
                </a:cubicBezTo>
                <a:cubicBezTo>
                  <a:pt x="10541" y="1"/>
                  <a:pt x="10274" y="1"/>
                  <a:pt x="8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3235536" y="3351356"/>
            <a:ext cx="190985" cy="163546"/>
          </a:xfrm>
          <a:custGeom>
            <a:rect b="b" l="l" r="r" t="t"/>
            <a:pathLst>
              <a:path extrusionOk="0" h="8285" w="9675">
                <a:moveTo>
                  <a:pt x="5446" y="1460"/>
                </a:moveTo>
                <a:cubicBezTo>
                  <a:pt x="6836" y="1460"/>
                  <a:pt x="8173" y="2530"/>
                  <a:pt x="8173" y="4137"/>
                </a:cubicBezTo>
                <a:cubicBezTo>
                  <a:pt x="8173" y="5638"/>
                  <a:pt x="6972" y="6839"/>
                  <a:pt x="5505" y="6839"/>
                </a:cubicBezTo>
                <a:cubicBezTo>
                  <a:pt x="3103" y="6839"/>
                  <a:pt x="1902" y="3937"/>
                  <a:pt x="3570" y="2236"/>
                </a:cubicBezTo>
                <a:cubicBezTo>
                  <a:pt x="4117" y="1700"/>
                  <a:pt x="4787" y="1460"/>
                  <a:pt x="5446" y="1460"/>
                </a:cubicBezTo>
                <a:close/>
                <a:moveTo>
                  <a:pt x="5505" y="1"/>
                </a:moveTo>
                <a:cubicBezTo>
                  <a:pt x="1802" y="1"/>
                  <a:pt x="1" y="4471"/>
                  <a:pt x="2603" y="7072"/>
                </a:cubicBezTo>
                <a:cubicBezTo>
                  <a:pt x="3440" y="7910"/>
                  <a:pt x="4468" y="8285"/>
                  <a:pt x="5478" y="8285"/>
                </a:cubicBezTo>
                <a:cubicBezTo>
                  <a:pt x="7605" y="8285"/>
                  <a:pt x="9652" y="6625"/>
                  <a:pt x="9674" y="4137"/>
                </a:cubicBezTo>
                <a:cubicBezTo>
                  <a:pt x="9674" y="1835"/>
                  <a:pt x="7806" y="1"/>
                  <a:pt x="5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3403444" y="3328970"/>
            <a:ext cx="44810" cy="38236"/>
          </a:xfrm>
          <a:custGeom>
            <a:rect b="b" l="l" r="r" t="t"/>
            <a:pathLst>
              <a:path extrusionOk="0" h="1937" w="2270">
                <a:moveTo>
                  <a:pt x="1302" y="1"/>
                </a:moveTo>
                <a:cubicBezTo>
                  <a:pt x="434" y="1"/>
                  <a:pt x="1" y="1035"/>
                  <a:pt x="601" y="1635"/>
                </a:cubicBezTo>
                <a:cubicBezTo>
                  <a:pt x="810" y="1844"/>
                  <a:pt x="1062" y="1937"/>
                  <a:pt x="1306" y="1937"/>
                </a:cubicBezTo>
                <a:cubicBezTo>
                  <a:pt x="1803" y="1937"/>
                  <a:pt x="2269" y="1550"/>
                  <a:pt x="2269" y="968"/>
                </a:cubicBezTo>
                <a:cubicBezTo>
                  <a:pt x="2269" y="434"/>
                  <a:pt x="1835" y="1"/>
                  <a:pt x="1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txBox="1"/>
          <p:nvPr/>
        </p:nvSpPr>
        <p:spPr>
          <a:xfrm>
            <a:off x="2245300" y="1073325"/>
            <a:ext cx="689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Lato"/>
                <a:ea typeface="Lato"/>
                <a:cs typeface="Lato"/>
                <a:sym typeface="Lato"/>
              </a:rPr>
              <a:t>Structure and flexibility: XML provides a hierarchical structure with customizable tags and attributes, allowing for flexible organization and representation of data.</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Platform and language independence: XML can be used across different platforms and programming languages, enabling seamless data exchange and integration between diverse systems and applications</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193" name="Google Shape;1193;p45"/>
          <p:cNvPicPr preferRelativeResize="0"/>
          <p:nvPr/>
        </p:nvPicPr>
        <p:blipFill>
          <a:blip r:embed="rId3">
            <a:alphaModFix/>
          </a:blip>
          <a:stretch>
            <a:fillRect/>
          </a:stretch>
        </p:blipFill>
        <p:spPr>
          <a:xfrm>
            <a:off x="-1424585" y="2132100"/>
            <a:ext cx="2072175" cy="207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uctures base template">
  <a:themeElements>
    <a:clrScheme name="Simple Light">
      <a:dk1>
        <a:srgbClr val="191919"/>
      </a:dk1>
      <a:lt1>
        <a:srgbClr val="FFFFFF"/>
      </a:lt1>
      <a:dk2>
        <a:srgbClr val="D0E1A3"/>
      </a:dk2>
      <a:lt2>
        <a:srgbClr val="53C3EC"/>
      </a:lt2>
      <a:accent1>
        <a:srgbClr val="5C9CD5"/>
      </a:accent1>
      <a:accent2>
        <a:srgbClr val="6E66A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